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5" r:id="rId5"/>
    <p:sldId id="260" r:id="rId6"/>
    <p:sldId id="263" r:id="rId7"/>
    <p:sldId id="262" r:id="rId8"/>
    <p:sldId id="264" r:id="rId9"/>
    <p:sldId id="258" r:id="rId10"/>
    <p:sldId id="257" r:id="rId11"/>
    <p:sldId id="279" r:id="rId12"/>
    <p:sldId id="270" r:id="rId13"/>
    <p:sldId id="271" r:id="rId14"/>
    <p:sldId id="272" r:id="rId15"/>
    <p:sldId id="278" r:id="rId16"/>
    <p:sldId id="277" r:id="rId17"/>
    <p:sldId id="266" r:id="rId18"/>
    <p:sldId id="268"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619DC-8B01-430B-96D3-BDF59FA6A604}" v="67" dt="2020-06-06T14:11:1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66" d="100"/>
          <a:sy n="66" d="100"/>
        </p:scale>
        <p:origin x="6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childline.org.uk/info-advice/you-your-body/my-body/how-you-look/"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tel:08001111" TargetMode="External"/><Relationship Id="rId2" Type="http://schemas.openxmlformats.org/officeDocument/2006/relationships/hyperlink" Target="tel:999" TargetMode="External"/><Relationship Id="rId1" Type="http://schemas.openxmlformats.org/officeDocument/2006/relationships/hyperlink" Target="https://www.childline.org.uk/info-advice/bullying-abuse-safety/getting-help/asking-adult-help/" TargetMode="External"/><Relationship Id="rId5" Type="http://schemas.openxmlformats.org/officeDocument/2006/relationships/hyperlink" Target="https://www.childline.org.uk/info-advice/bullying-abuse-safety/types-bullying/bullying/" TargetMode="External"/><Relationship Id="rId4" Type="http://schemas.openxmlformats.org/officeDocument/2006/relationships/hyperlink" Target="https://www.childline.org.uk/info-advice/bullying-abuse-safety/online-mobile-safety/"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childline.org.uk/info-advice/your-feelings/feelings-emotions/being-assertiv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hildline.org.uk/info-advice/you-your-body/my-body/how-you-look/"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tel:08001111" TargetMode="External"/><Relationship Id="rId2" Type="http://schemas.openxmlformats.org/officeDocument/2006/relationships/hyperlink" Target="tel:999" TargetMode="External"/><Relationship Id="rId1" Type="http://schemas.openxmlformats.org/officeDocument/2006/relationships/hyperlink" Target="https://www.childline.org.uk/info-advice/bullying-abuse-safety/getting-help/asking-adult-help/" TargetMode="External"/><Relationship Id="rId5" Type="http://schemas.openxmlformats.org/officeDocument/2006/relationships/hyperlink" Target="https://www.childline.org.uk/info-advice/bullying-abuse-safety/types-bullying/bullying/" TargetMode="External"/><Relationship Id="rId4" Type="http://schemas.openxmlformats.org/officeDocument/2006/relationships/hyperlink" Target="https://www.childline.org.uk/info-advice/bullying-abuse-safety/online-mobile-safety/"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hildline.org.uk/info-advice/your-feelings/feelings-emotions/being-assertiv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7296A-3C21-4951-B244-F0099EEB3D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1748504-F27D-44EF-8569-5C9E81267291}">
      <dgm:prSet custT="1"/>
      <dgm:spPr/>
      <dgm:t>
        <a:bodyPr/>
        <a:lstStyle/>
        <a:p>
          <a:r>
            <a:rPr lang="en-GB" sz="2400" dirty="0"/>
            <a:t>being called names</a:t>
          </a:r>
          <a:endParaRPr lang="en-US" sz="2400" dirty="0"/>
        </a:p>
      </dgm:t>
    </dgm:pt>
    <dgm:pt modelId="{E880A1D3-D6F2-4A0F-B6D0-89C4292C3749}" type="parTrans" cxnId="{A2A21C43-7915-4E75-A9EC-FED4403649D3}">
      <dgm:prSet/>
      <dgm:spPr/>
      <dgm:t>
        <a:bodyPr/>
        <a:lstStyle/>
        <a:p>
          <a:endParaRPr lang="en-US"/>
        </a:p>
      </dgm:t>
    </dgm:pt>
    <dgm:pt modelId="{CE6A9252-21FC-43CA-98C7-79E734FC2AF6}" type="sibTrans" cxnId="{A2A21C43-7915-4E75-A9EC-FED4403649D3}">
      <dgm:prSet/>
      <dgm:spPr/>
      <dgm:t>
        <a:bodyPr/>
        <a:lstStyle/>
        <a:p>
          <a:endParaRPr lang="en-US"/>
        </a:p>
      </dgm:t>
    </dgm:pt>
    <dgm:pt modelId="{172A92D4-115D-4DFC-AD13-87F8823F1131}">
      <dgm:prSet custT="1"/>
      <dgm:spPr/>
      <dgm:t>
        <a:bodyPr/>
        <a:lstStyle/>
        <a:p>
          <a:r>
            <a:rPr lang="en-GB" sz="2400" dirty="0"/>
            <a:t>having your belongings damaged</a:t>
          </a:r>
          <a:endParaRPr lang="en-US" sz="2400" dirty="0"/>
        </a:p>
      </dgm:t>
    </dgm:pt>
    <dgm:pt modelId="{32C79281-99C8-48B3-ADC3-3364AF3816D8}" type="parTrans" cxnId="{26B0A060-34BE-404E-8AA0-E541887A90B5}">
      <dgm:prSet/>
      <dgm:spPr/>
      <dgm:t>
        <a:bodyPr/>
        <a:lstStyle/>
        <a:p>
          <a:endParaRPr lang="en-US"/>
        </a:p>
      </dgm:t>
    </dgm:pt>
    <dgm:pt modelId="{2ED1919D-8EFB-4D8A-B7D0-B7778E8994CB}" type="sibTrans" cxnId="{26B0A060-34BE-404E-8AA0-E541887A90B5}">
      <dgm:prSet/>
      <dgm:spPr/>
      <dgm:t>
        <a:bodyPr/>
        <a:lstStyle/>
        <a:p>
          <a:endParaRPr lang="en-US"/>
        </a:p>
      </dgm:t>
    </dgm:pt>
    <dgm:pt modelId="{B5A4709A-1BA0-4FAB-AF12-02BEBB108A25}">
      <dgm:prSet custT="1"/>
      <dgm:spPr/>
      <dgm:t>
        <a:bodyPr/>
        <a:lstStyle/>
        <a:p>
          <a:r>
            <a:rPr lang="en-GB" sz="2400" dirty="0"/>
            <a:t>physical attacks</a:t>
          </a:r>
          <a:endParaRPr lang="en-US" sz="2400" dirty="0"/>
        </a:p>
      </dgm:t>
    </dgm:pt>
    <dgm:pt modelId="{6B295529-71BF-48CD-90E2-9AFDDF12F154}" type="parTrans" cxnId="{3E46AD6B-6F5A-4F26-8322-35F198AD0D5B}">
      <dgm:prSet/>
      <dgm:spPr/>
      <dgm:t>
        <a:bodyPr/>
        <a:lstStyle/>
        <a:p>
          <a:endParaRPr lang="en-US"/>
        </a:p>
      </dgm:t>
    </dgm:pt>
    <dgm:pt modelId="{07113106-A84C-4D57-8D3E-19241EDA523F}" type="sibTrans" cxnId="{3E46AD6B-6F5A-4F26-8322-35F198AD0D5B}">
      <dgm:prSet/>
      <dgm:spPr/>
      <dgm:t>
        <a:bodyPr/>
        <a:lstStyle/>
        <a:p>
          <a:endParaRPr lang="en-US"/>
        </a:p>
      </dgm:t>
    </dgm:pt>
    <dgm:pt modelId="{0CDFA9A9-8162-47B3-BA8F-CDCA175301FD}">
      <dgm:prSet custT="1"/>
      <dgm:spPr/>
      <dgm:t>
        <a:bodyPr/>
        <a:lstStyle/>
        <a:p>
          <a:r>
            <a:rPr lang="en-GB" sz="2400" dirty="0"/>
            <a:t>being left out</a:t>
          </a:r>
          <a:endParaRPr lang="en-US" sz="2400" dirty="0"/>
        </a:p>
      </dgm:t>
    </dgm:pt>
    <dgm:pt modelId="{13063C4D-238B-46EF-AD59-6AC5D05EBA6C}" type="parTrans" cxnId="{2DEC73EE-7891-44B8-99D3-AE7C56EA3CB5}">
      <dgm:prSet/>
      <dgm:spPr/>
      <dgm:t>
        <a:bodyPr/>
        <a:lstStyle/>
        <a:p>
          <a:endParaRPr lang="en-US"/>
        </a:p>
      </dgm:t>
    </dgm:pt>
    <dgm:pt modelId="{C2868D41-42DE-46AD-B54C-89B67162CD92}" type="sibTrans" cxnId="{2DEC73EE-7891-44B8-99D3-AE7C56EA3CB5}">
      <dgm:prSet/>
      <dgm:spPr/>
      <dgm:t>
        <a:bodyPr/>
        <a:lstStyle/>
        <a:p>
          <a:endParaRPr lang="en-US"/>
        </a:p>
      </dgm:t>
    </dgm:pt>
    <dgm:pt modelId="{F31E7E16-602E-47D1-A34C-CCE2E290FEC2}">
      <dgm:prSet custT="1"/>
      <dgm:spPr/>
      <dgm:t>
        <a:bodyPr/>
        <a:lstStyle/>
        <a:p>
          <a:r>
            <a:rPr lang="en-GB" sz="2400" dirty="0"/>
            <a:t>people making assumptions about you because of your skin colour, race or culture</a:t>
          </a:r>
          <a:endParaRPr lang="en-US" sz="2400" dirty="0"/>
        </a:p>
      </dgm:t>
    </dgm:pt>
    <dgm:pt modelId="{09D517D7-1268-49A5-BCD4-038DC01654B7}" type="parTrans" cxnId="{3927A659-6B4B-4032-AFC8-88B60450C2AB}">
      <dgm:prSet/>
      <dgm:spPr/>
      <dgm:t>
        <a:bodyPr/>
        <a:lstStyle/>
        <a:p>
          <a:endParaRPr lang="en-US"/>
        </a:p>
      </dgm:t>
    </dgm:pt>
    <dgm:pt modelId="{711CB6CF-196B-4512-B635-15F860FD7DD4}" type="sibTrans" cxnId="{3927A659-6B4B-4032-AFC8-88B60450C2AB}">
      <dgm:prSet/>
      <dgm:spPr/>
      <dgm:t>
        <a:bodyPr/>
        <a:lstStyle/>
        <a:p>
          <a:endParaRPr lang="en-US"/>
        </a:p>
      </dgm:t>
    </dgm:pt>
    <dgm:pt modelId="{927540A4-F735-4AA1-BE83-950603B2ED1D}">
      <dgm:prSet custT="1"/>
      <dgm:spPr/>
      <dgm:t>
        <a:bodyPr/>
        <a:lstStyle/>
        <a:p>
          <a:r>
            <a:rPr lang="en-GB" sz="2400"/>
            <a:t>being made to feel like you have to change </a:t>
          </a:r>
          <a:r>
            <a:rPr lang="en-GB" sz="2400">
              <a:hlinkClick xmlns:r="http://schemas.openxmlformats.org/officeDocument/2006/relationships" r:id="rId1"/>
            </a:rPr>
            <a:t>how you look</a:t>
          </a:r>
          <a:endParaRPr lang="en-US" sz="2400" dirty="0"/>
        </a:p>
      </dgm:t>
    </dgm:pt>
    <dgm:pt modelId="{5EB3381D-30FC-431C-8768-5018AE7290CA}" type="parTrans" cxnId="{C8DACE59-E1CD-4D58-8F59-14C61E83BDBF}">
      <dgm:prSet/>
      <dgm:spPr/>
      <dgm:t>
        <a:bodyPr/>
        <a:lstStyle/>
        <a:p>
          <a:endParaRPr lang="en-US"/>
        </a:p>
      </dgm:t>
    </dgm:pt>
    <dgm:pt modelId="{B8593B6E-9E75-4785-8BB6-249FCED24C9E}" type="sibTrans" cxnId="{C8DACE59-E1CD-4D58-8F59-14C61E83BDBF}">
      <dgm:prSet/>
      <dgm:spPr/>
      <dgm:t>
        <a:bodyPr/>
        <a:lstStyle/>
        <a:p>
          <a:endParaRPr lang="en-US"/>
        </a:p>
      </dgm:t>
    </dgm:pt>
    <dgm:pt modelId="{424866AE-6B8C-40FE-88E7-D0892DC2710E}">
      <dgm:prSet custT="1"/>
      <dgm:spPr/>
      <dgm:t>
        <a:bodyPr/>
        <a:lstStyle/>
        <a:p>
          <a:r>
            <a:rPr lang="en-GB" sz="2400" dirty="0"/>
            <a:t>racist jokes, including jokes about skin colour, nationality race or culture.</a:t>
          </a:r>
          <a:endParaRPr lang="en-US" sz="2400" dirty="0"/>
        </a:p>
      </dgm:t>
    </dgm:pt>
    <dgm:pt modelId="{2ABA418A-7641-490F-A66C-2017758CB26B}" type="parTrans" cxnId="{BCD558FA-07F6-4A70-9879-ABBCF4F43AB4}">
      <dgm:prSet/>
      <dgm:spPr/>
      <dgm:t>
        <a:bodyPr/>
        <a:lstStyle/>
        <a:p>
          <a:endParaRPr lang="en-US"/>
        </a:p>
      </dgm:t>
    </dgm:pt>
    <dgm:pt modelId="{4EA1A687-1CBA-47BF-A1EA-3DF9B7AE33FA}" type="sibTrans" cxnId="{BCD558FA-07F6-4A70-9879-ABBCF4F43AB4}">
      <dgm:prSet/>
      <dgm:spPr/>
      <dgm:t>
        <a:bodyPr/>
        <a:lstStyle/>
        <a:p>
          <a:endParaRPr lang="en-US"/>
        </a:p>
      </dgm:t>
    </dgm:pt>
    <dgm:pt modelId="{7A71067F-C04F-4BA8-B7F5-2F7C66081395}" type="pres">
      <dgm:prSet presAssocID="{0A47296A-3C21-4951-B244-F0099EEB3D42}" presName="linear" presStyleCnt="0">
        <dgm:presLayoutVars>
          <dgm:animLvl val="lvl"/>
          <dgm:resizeHandles val="exact"/>
        </dgm:presLayoutVars>
      </dgm:prSet>
      <dgm:spPr/>
    </dgm:pt>
    <dgm:pt modelId="{759E0833-6810-40F5-9CFB-35B22B54BE5F}" type="pres">
      <dgm:prSet presAssocID="{D1748504-F27D-44EF-8569-5C9E81267291}" presName="parentText" presStyleLbl="node1" presStyleIdx="0" presStyleCnt="7">
        <dgm:presLayoutVars>
          <dgm:chMax val="0"/>
          <dgm:bulletEnabled val="1"/>
        </dgm:presLayoutVars>
      </dgm:prSet>
      <dgm:spPr/>
    </dgm:pt>
    <dgm:pt modelId="{BA486B46-A3BB-479D-9EEB-BCA488D7ABF1}" type="pres">
      <dgm:prSet presAssocID="{CE6A9252-21FC-43CA-98C7-79E734FC2AF6}" presName="spacer" presStyleCnt="0"/>
      <dgm:spPr/>
    </dgm:pt>
    <dgm:pt modelId="{B338F2A6-D076-4B75-BFA5-CC2597CCC501}" type="pres">
      <dgm:prSet presAssocID="{172A92D4-115D-4DFC-AD13-87F8823F1131}" presName="parentText" presStyleLbl="node1" presStyleIdx="1" presStyleCnt="7">
        <dgm:presLayoutVars>
          <dgm:chMax val="0"/>
          <dgm:bulletEnabled val="1"/>
        </dgm:presLayoutVars>
      </dgm:prSet>
      <dgm:spPr/>
    </dgm:pt>
    <dgm:pt modelId="{1314332B-4654-4A79-9956-7D2027A37FA7}" type="pres">
      <dgm:prSet presAssocID="{2ED1919D-8EFB-4D8A-B7D0-B7778E8994CB}" presName="spacer" presStyleCnt="0"/>
      <dgm:spPr/>
    </dgm:pt>
    <dgm:pt modelId="{9D9F4D31-ABA6-491F-B969-D18B968F77C2}" type="pres">
      <dgm:prSet presAssocID="{B5A4709A-1BA0-4FAB-AF12-02BEBB108A25}" presName="parentText" presStyleLbl="node1" presStyleIdx="2" presStyleCnt="7">
        <dgm:presLayoutVars>
          <dgm:chMax val="0"/>
          <dgm:bulletEnabled val="1"/>
        </dgm:presLayoutVars>
      </dgm:prSet>
      <dgm:spPr/>
    </dgm:pt>
    <dgm:pt modelId="{310641E3-F1E0-4D67-842A-1B01E7469D30}" type="pres">
      <dgm:prSet presAssocID="{07113106-A84C-4D57-8D3E-19241EDA523F}" presName="spacer" presStyleCnt="0"/>
      <dgm:spPr/>
    </dgm:pt>
    <dgm:pt modelId="{45BF426E-D719-4A6E-BEB7-A5901758EEFB}" type="pres">
      <dgm:prSet presAssocID="{0CDFA9A9-8162-47B3-BA8F-CDCA175301FD}" presName="parentText" presStyleLbl="node1" presStyleIdx="3" presStyleCnt="7">
        <dgm:presLayoutVars>
          <dgm:chMax val="0"/>
          <dgm:bulletEnabled val="1"/>
        </dgm:presLayoutVars>
      </dgm:prSet>
      <dgm:spPr/>
    </dgm:pt>
    <dgm:pt modelId="{DB9937A3-AE16-4A0E-A0AE-89DB653FAED5}" type="pres">
      <dgm:prSet presAssocID="{C2868D41-42DE-46AD-B54C-89B67162CD92}" presName="spacer" presStyleCnt="0"/>
      <dgm:spPr/>
    </dgm:pt>
    <dgm:pt modelId="{3166958F-1604-44A0-9878-EA4789DB68DD}" type="pres">
      <dgm:prSet presAssocID="{F31E7E16-602E-47D1-A34C-CCE2E290FEC2}" presName="parentText" presStyleLbl="node1" presStyleIdx="4" presStyleCnt="7">
        <dgm:presLayoutVars>
          <dgm:chMax val="0"/>
          <dgm:bulletEnabled val="1"/>
        </dgm:presLayoutVars>
      </dgm:prSet>
      <dgm:spPr/>
    </dgm:pt>
    <dgm:pt modelId="{2EE71E95-3F95-476F-B231-F540ABA8867D}" type="pres">
      <dgm:prSet presAssocID="{711CB6CF-196B-4512-B635-15F860FD7DD4}" presName="spacer" presStyleCnt="0"/>
      <dgm:spPr/>
    </dgm:pt>
    <dgm:pt modelId="{EA3ED84E-CBAF-4284-BAF4-F24D0255BCD2}" type="pres">
      <dgm:prSet presAssocID="{927540A4-F735-4AA1-BE83-950603B2ED1D}" presName="parentText" presStyleLbl="node1" presStyleIdx="5" presStyleCnt="7">
        <dgm:presLayoutVars>
          <dgm:chMax val="0"/>
          <dgm:bulletEnabled val="1"/>
        </dgm:presLayoutVars>
      </dgm:prSet>
      <dgm:spPr/>
    </dgm:pt>
    <dgm:pt modelId="{7BA6C839-D38C-4918-83AD-BDBDB50F1303}" type="pres">
      <dgm:prSet presAssocID="{B8593B6E-9E75-4785-8BB6-249FCED24C9E}" presName="spacer" presStyleCnt="0"/>
      <dgm:spPr/>
    </dgm:pt>
    <dgm:pt modelId="{7F507B3F-423E-4BBD-9ECE-8411518E604B}" type="pres">
      <dgm:prSet presAssocID="{424866AE-6B8C-40FE-88E7-D0892DC2710E}" presName="parentText" presStyleLbl="node1" presStyleIdx="6" presStyleCnt="7">
        <dgm:presLayoutVars>
          <dgm:chMax val="0"/>
          <dgm:bulletEnabled val="1"/>
        </dgm:presLayoutVars>
      </dgm:prSet>
      <dgm:spPr/>
    </dgm:pt>
  </dgm:ptLst>
  <dgm:cxnLst>
    <dgm:cxn modelId="{51E2720E-60D2-4E9E-8F4C-5E8ABC3B6D30}" type="presOf" srcId="{0A47296A-3C21-4951-B244-F0099EEB3D42}" destId="{7A71067F-C04F-4BA8-B7F5-2F7C66081395}" srcOrd="0" destOrd="0" presId="urn:microsoft.com/office/officeart/2005/8/layout/vList2"/>
    <dgm:cxn modelId="{212A7A1F-B6FF-4EC4-A7CC-CFEFB6CF655A}" type="presOf" srcId="{F31E7E16-602E-47D1-A34C-CCE2E290FEC2}" destId="{3166958F-1604-44A0-9878-EA4789DB68DD}" srcOrd="0" destOrd="0" presId="urn:microsoft.com/office/officeart/2005/8/layout/vList2"/>
    <dgm:cxn modelId="{DBF9CF28-2AFA-4FCE-8096-001347AA8F15}" type="presOf" srcId="{424866AE-6B8C-40FE-88E7-D0892DC2710E}" destId="{7F507B3F-423E-4BBD-9ECE-8411518E604B}" srcOrd="0" destOrd="0" presId="urn:microsoft.com/office/officeart/2005/8/layout/vList2"/>
    <dgm:cxn modelId="{26B0A060-34BE-404E-8AA0-E541887A90B5}" srcId="{0A47296A-3C21-4951-B244-F0099EEB3D42}" destId="{172A92D4-115D-4DFC-AD13-87F8823F1131}" srcOrd="1" destOrd="0" parTransId="{32C79281-99C8-48B3-ADC3-3364AF3816D8}" sibTransId="{2ED1919D-8EFB-4D8A-B7D0-B7778E8994CB}"/>
    <dgm:cxn modelId="{A2A21C43-7915-4E75-A9EC-FED4403649D3}" srcId="{0A47296A-3C21-4951-B244-F0099EEB3D42}" destId="{D1748504-F27D-44EF-8569-5C9E81267291}" srcOrd="0" destOrd="0" parTransId="{E880A1D3-D6F2-4A0F-B6D0-89C4292C3749}" sibTransId="{CE6A9252-21FC-43CA-98C7-79E734FC2AF6}"/>
    <dgm:cxn modelId="{3E46AD6B-6F5A-4F26-8322-35F198AD0D5B}" srcId="{0A47296A-3C21-4951-B244-F0099EEB3D42}" destId="{B5A4709A-1BA0-4FAB-AF12-02BEBB108A25}" srcOrd="2" destOrd="0" parTransId="{6B295529-71BF-48CD-90E2-9AFDDF12F154}" sibTransId="{07113106-A84C-4D57-8D3E-19241EDA523F}"/>
    <dgm:cxn modelId="{E9C19A76-870C-4C70-A293-08ACB782E8D8}" type="presOf" srcId="{927540A4-F735-4AA1-BE83-950603B2ED1D}" destId="{EA3ED84E-CBAF-4284-BAF4-F24D0255BCD2}" srcOrd="0" destOrd="0" presId="urn:microsoft.com/office/officeart/2005/8/layout/vList2"/>
    <dgm:cxn modelId="{3927A659-6B4B-4032-AFC8-88B60450C2AB}" srcId="{0A47296A-3C21-4951-B244-F0099EEB3D42}" destId="{F31E7E16-602E-47D1-A34C-CCE2E290FEC2}" srcOrd="4" destOrd="0" parTransId="{09D517D7-1268-49A5-BCD4-038DC01654B7}" sibTransId="{711CB6CF-196B-4512-B635-15F860FD7DD4}"/>
    <dgm:cxn modelId="{C8DACE59-E1CD-4D58-8F59-14C61E83BDBF}" srcId="{0A47296A-3C21-4951-B244-F0099EEB3D42}" destId="{927540A4-F735-4AA1-BE83-950603B2ED1D}" srcOrd="5" destOrd="0" parTransId="{5EB3381D-30FC-431C-8768-5018AE7290CA}" sibTransId="{B8593B6E-9E75-4785-8BB6-249FCED24C9E}"/>
    <dgm:cxn modelId="{C4187D91-ECE7-4FF9-8285-4318DEEEA68C}" type="presOf" srcId="{D1748504-F27D-44EF-8569-5C9E81267291}" destId="{759E0833-6810-40F5-9CFB-35B22B54BE5F}" srcOrd="0" destOrd="0" presId="urn:microsoft.com/office/officeart/2005/8/layout/vList2"/>
    <dgm:cxn modelId="{FC902F94-BF72-4233-8AF4-FCB120B320FA}" type="presOf" srcId="{B5A4709A-1BA0-4FAB-AF12-02BEBB108A25}" destId="{9D9F4D31-ABA6-491F-B969-D18B968F77C2}" srcOrd="0" destOrd="0" presId="urn:microsoft.com/office/officeart/2005/8/layout/vList2"/>
    <dgm:cxn modelId="{0A3F6996-7E93-401F-8686-4F29591EC7A8}" type="presOf" srcId="{0CDFA9A9-8162-47B3-BA8F-CDCA175301FD}" destId="{45BF426E-D719-4A6E-BEB7-A5901758EEFB}" srcOrd="0" destOrd="0" presId="urn:microsoft.com/office/officeart/2005/8/layout/vList2"/>
    <dgm:cxn modelId="{9FA118AA-344F-49BA-9A7A-9B5456179102}" type="presOf" srcId="{172A92D4-115D-4DFC-AD13-87F8823F1131}" destId="{B338F2A6-D076-4B75-BFA5-CC2597CCC501}" srcOrd="0" destOrd="0" presId="urn:microsoft.com/office/officeart/2005/8/layout/vList2"/>
    <dgm:cxn modelId="{2DEC73EE-7891-44B8-99D3-AE7C56EA3CB5}" srcId="{0A47296A-3C21-4951-B244-F0099EEB3D42}" destId="{0CDFA9A9-8162-47B3-BA8F-CDCA175301FD}" srcOrd="3" destOrd="0" parTransId="{13063C4D-238B-46EF-AD59-6AC5D05EBA6C}" sibTransId="{C2868D41-42DE-46AD-B54C-89B67162CD92}"/>
    <dgm:cxn modelId="{BCD558FA-07F6-4A70-9879-ABBCF4F43AB4}" srcId="{0A47296A-3C21-4951-B244-F0099EEB3D42}" destId="{424866AE-6B8C-40FE-88E7-D0892DC2710E}" srcOrd="6" destOrd="0" parTransId="{2ABA418A-7641-490F-A66C-2017758CB26B}" sibTransId="{4EA1A687-1CBA-47BF-A1EA-3DF9B7AE33FA}"/>
    <dgm:cxn modelId="{2ABEA3B2-B5D5-41A6-93A0-5862F7FE1059}" type="presParOf" srcId="{7A71067F-C04F-4BA8-B7F5-2F7C66081395}" destId="{759E0833-6810-40F5-9CFB-35B22B54BE5F}" srcOrd="0" destOrd="0" presId="urn:microsoft.com/office/officeart/2005/8/layout/vList2"/>
    <dgm:cxn modelId="{1FFA0328-CF02-4393-8EB0-42D32DFA2AB6}" type="presParOf" srcId="{7A71067F-C04F-4BA8-B7F5-2F7C66081395}" destId="{BA486B46-A3BB-479D-9EEB-BCA488D7ABF1}" srcOrd="1" destOrd="0" presId="urn:microsoft.com/office/officeart/2005/8/layout/vList2"/>
    <dgm:cxn modelId="{DD1F35EF-516A-4CF0-B361-8B63AAC7A347}" type="presParOf" srcId="{7A71067F-C04F-4BA8-B7F5-2F7C66081395}" destId="{B338F2A6-D076-4B75-BFA5-CC2597CCC501}" srcOrd="2" destOrd="0" presId="urn:microsoft.com/office/officeart/2005/8/layout/vList2"/>
    <dgm:cxn modelId="{C8D78F9F-D859-494F-BCAA-D8AB1AAB3567}" type="presParOf" srcId="{7A71067F-C04F-4BA8-B7F5-2F7C66081395}" destId="{1314332B-4654-4A79-9956-7D2027A37FA7}" srcOrd="3" destOrd="0" presId="urn:microsoft.com/office/officeart/2005/8/layout/vList2"/>
    <dgm:cxn modelId="{4A04F5DC-ADF6-422E-86A5-AFA3244C9BEC}" type="presParOf" srcId="{7A71067F-C04F-4BA8-B7F5-2F7C66081395}" destId="{9D9F4D31-ABA6-491F-B969-D18B968F77C2}" srcOrd="4" destOrd="0" presId="urn:microsoft.com/office/officeart/2005/8/layout/vList2"/>
    <dgm:cxn modelId="{76B261AD-2DA6-4BF1-B9B0-8366C523FE43}" type="presParOf" srcId="{7A71067F-C04F-4BA8-B7F5-2F7C66081395}" destId="{310641E3-F1E0-4D67-842A-1B01E7469D30}" srcOrd="5" destOrd="0" presId="urn:microsoft.com/office/officeart/2005/8/layout/vList2"/>
    <dgm:cxn modelId="{620570FD-398D-42F1-A9C2-4200AD304ECA}" type="presParOf" srcId="{7A71067F-C04F-4BA8-B7F5-2F7C66081395}" destId="{45BF426E-D719-4A6E-BEB7-A5901758EEFB}" srcOrd="6" destOrd="0" presId="urn:microsoft.com/office/officeart/2005/8/layout/vList2"/>
    <dgm:cxn modelId="{F3B52EBD-FC72-4D90-B669-93FD5CD2891D}" type="presParOf" srcId="{7A71067F-C04F-4BA8-B7F5-2F7C66081395}" destId="{DB9937A3-AE16-4A0E-A0AE-89DB653FAED5}" srcOrd="7" destOrd="0" presId="urn:microsoft.com/office/officeart/2005/8/layout/vList2"/>
    <dgm:cxn modelId="{CAB5D1D5-BFA1-4E13-818B-35776A5EB890}" type="presParOf" srcId="{7A71067F-C04F-4BA8-B7F5-2F7C66081395}" destId="{3166958F-1604-44A0-9878-EA4789DB68DD}" srcOrd="8" destOrd="0" presId="urn:microsoft.com/office/officeart/2005/8/layout/vList2"/>
    <dgm:cxn modelId="{287A674C-E020-4658-B022-CB686315CF38}" type="presParOf" srcId="{7A71067F-C04F-4BA8-B7F5-2F7C66081395}" destId="{2EE71E95-3F95-476F-B231-F540ABA8867D}" srcOrd="9" destOrd="0" presId="urn:microsoft.com/office/officeart/2005/8/layout/vList2"/>
    <dgm:cxn modelId="{5F9DB6E0-D017-4799-A71F-774A7BCDBD1B}" type="presParOf" srcId="{7A71067F-C04F-4BA8-B7F5-2F7C66081395}" destId="{EA3ED84E-CBAF-4284-BAF4-F24D0255BCD2}" srcOrd="10" destOrd="0" presId="urn:microsoft.com/office/officeart/2005/8/layout/vList2"/>
    <dgm:cxn modelId="{997667BC-456C-4DB8-AEA1-67DC5C32D451}" type="presParOf" srcId="{7A71067F-C04F-4BA8-B7F5-2F7C66081395}" destId="{7BA6C839-D38C-4918-83AD-BDBDB50F1303}" srcOrd="11" destOrd="0" presId="urn:microsoft.com/office/officeart/2005/8/layout/vList2"/>
    <dgm:cxn modelId="{12E08B6E-3956-4CF4-8A7D-79CF069F766E}" type="presParOf" srcId="{7A71067F-C04F-4BA8-B7F5-2F7C66081395}" destId="{7F507B3F-423E-4BBD-9ECE-8411518E604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BE2FB-BB34-4EE2-A911-55875B44F506}"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EB9FBEF5-1F9E-4D2F-8F67-9611BF482350}">
      <dgm:prSet/>
      <dgm:spPr/>
      <dgm:t>
        <a:bodyPr/>
        <a:lstStyle/>
        <a:p>
          <a:r>
            <a:rPr lang="en-GB" dirty="0">
              <a:latin typeface="Comic Sans MS" panose="030F0702030302020204" pitchFamily="66" charset="0"/>
            </a:rPr>
            <a:t>Right now, the whole world is speaking out against racism and the unfair treatment of black people, especially George Floyd who died on 25</a:t>
          </a:r>
          <a:r>
            <a:rPr lang="en-GB" baseline="30000" dirty="0">
              <a:latin typeface="Comic Sans MS" panose="030F0702030302020204" pitchFamily="66" charset="0"/>
            </a:rPr>
            <a:t>th</a:t>
          </a:r>
          <a:r>
            <a:rPr lang="en-GB" dirty="0">
              <a:latin typeface="Comic Sans MS" panose="030F0702030302020204" pitchFamily="66" charset="0"/>
            </a:rPr>
            <a:t> May. </a:t>
          </a:r>
          <a:endParaRPr lang="en-US" dirty="0">
            <a:latin typeface="Comic Sans MS" panose="030F0702030302020204" pitchFamily="66" charset="0"/>
          </a:endParaRPr>
        </a:p>
      </dgm:t>
    </dgm:pt>
    <dgm:pt modelId="{5EE6D64E-0D26-47E9-87D0-F74F6FD2E6E9}" type="parTrans" cxnId="{63AC4B15-E18D-4379-B24E-281311D02944}">
      <dgm:prSet/>
      <dgm:spPr/>
      <dgm:t>
        <a:bodyPr/>
        <a:lstStyle/>
        <a:p>
          <a:endParaRPr lang="en-US" sz="2000">
            <a:latin typeface="Comic Sans MS" panose="030F0702030302020204" pitchFamily="66" charset="0"/>
          </a:endParaRPr>
        </a:p>
      </dgm:t>
    </dgm:pt>
    <dgm:pt modelId="{080B8404-96F2-413C-8206-708EFAD39CE7}" type="sibTrans" cxnId="{63AC4B15-E18D-4379-B24E-281311D02944}">
      <dgm:prSet/>
      <dgm:spPr/>
      <dgm:t>
        <a:bodyPr/>
        <a:lstStyle/>
        <a:p>
          <a:endParaRPr lang="en-US">
            <a:latin typeface="Comic Sans MS" panose="030F0702030302020204" pitchFamily="66" charset="0"/>
          </a:endParaRPr>
        </a:p>
      </dgm:t>
    </dgm:pt>
    <dgm:pt modelId="{C74D9D7A-2BF1-4B00-9C87-8F43066AF5F0}">
      <dgm:prSet/>
      <dgm:spPr/>
      <dgm:t>
        <a:bodyPr/>
        <a:lstStyle/>
        <a:p>
          <a:endParaRPr lang="en-US" dirty="0">
            <a:latin typeface="Comic Sans MS" panose="030F0702030302020204" pitchFamily="66" charset="0"/>
          </a:endParaRPr>
        </a:p>
      </dgm:t>
    </dgm:pt>
    <dgm:pt modelId="{1DDEDACA-03D5-405C-99C1-A5B6122704C1}" type="parTrans" cxnId="{9C48D576-4C9D-4AC5-89E7-6B1547F3A1EB}">
      <dgm:prSet/>
      <dgm:spPr/>
      <dgm:t>
        <a:bodyPr/>
        <a:lstStyle/>
        <a:p>
          <a:endParaRPr lang="en-US" sz="2000">
            <a:latin typeface="Comic Sans MS" panose="030F0702030302020204" pitchFamily="66" charset="0"/>
          </a:endParaRPr>
        </a:p>
      </dgm:t>
    </dgm:pt>
    <dgm:pt modelId="{B54EF06A-D6E1-4BA6-B15A-C718FF4FEB36}" type="sibTrans" cxnId="{9C48D576-4C9D-4AC5-89E7-6B1547F3A1EB}">
      <dgm:prSet/>
      <dgm:spPr/>
      <dgm:t>
        <a:bodyPr/>
        <a:lstStyle/>
        <a:p>
          <a:endParaRPr lang="en-US">
            <a:latin typeface="Comic Sans MS" panose="030F0702030302020204" pitchFamily="66" charset="0"/>
          </a:endParaRPr>
        </a:p>
      </dgm:t>
    </dgm:pt>
    <dgm:pt modelId="{78858FD6-665E-46CA-990D-00CB3C47F48C}" type="pres">
      <dgm:prSet presAssocID="{1BBBE2FB-BB34-4EE2-A911-55875B44F506}" presName="vert0" presStyleCnt="0">
        <dgm:presLayoutVars>
          <dgm:dir/>
          <dgm:animOne val="branch"/>
          <dgm:animLvl val="lvl"/>
        </dgm:presLayoutVars>
      </dgm:prSet>
      <dgm:spPr/>
    </dgm:pt>
    <dgm:pt modelId="{791D94CB-C16D-435C-B9CD-182B7D363DE9}" type="pres">
      <dgm:prSet presAssocID="{EB9FBEF5-1F9E-4D2F-8F67-9611BF482350}" presName="thickLine" presStyleLbl="alignNode1" presStyleIdx="0" presStyleCnt="2"/>
      <dgm:spPr/>
    </dgm:pt>
    <dgm:pt modelId="{1F79A688-97E4-4F5A-A8C4-E3E6FBB1E11D}" type="pres">
      <dgm:prSet presAssocID="{EB9FBEF5-1F9E-4D2F-8F67-9611BF482350}" presName="horz1" presStyleCnt="0"/>
      <dgm:spPr/>
    </dgm:pt>
    <dgm:pt modelId="{6F132000-0F3E-479F-8A02-6422B69A9B2A}" type="pres">
      <dgm:prSet presAssocID="{EB9FBEF5-1F9E-4D2F-8F67-9611BF482350}" presName="tx1" presStyleLbl="revTx" presStyleIdx="0" presStyleCnt="2"/>
      <dgm:spPr/>
    </dgm:pt>
    <dgm:pt modelId="{64895C5F-1E7D-49C0-996A-6BD3C9D644A8}" type="pres">
      <dgm:prSet presAssocID="{EB9FBEF5-1F9E-4D2F-8F67-9611BF482350}" presName="vert1" presStyleCnt="0"/>
      <dgm:spPr/>
    </dgm:pt>
    <dgm:pt modelId="{74C1DB54-F2F5-4286-A6BB-9C6080C7E35B}" type="pres">
      <dgm:prSet presAssocID="{C74D9D7A-2BF1-4B00-9C87-8F43066AF5F0}" presName="thickLine" presStyleLbl="alignNode1" presStyleIdx="1" presStyleCnt="2"/>
      <dgm:spPr/>
    </dgm:pt>
    <dgm:pt modelId="{C258DC61-DADD-424B-B83E-8090A6727A43}" type="pres">
      <dgm:prSet presAssocID="{C74D9D7A-2BF1-4B00-9C87-8F43066AF5F0}" presName="horz1" presStyleCnt="0"/>
      <dgm:spPr/>
    </dgm:pt>
    <dgm:pt modelId="{F6102E3A-D770-4CEC-B591-6C3AAC24DA12}" type="pres">
      <dgm:prSet presAssocID="{C74D9D7A-2BF1-4B00-9C87-8F43066AF5F0}" presName="tx1" presStyleLbl="revTx" presStyleIdx="1" presStyleCnt="2"/>
      <dgm:spPr/>
    </dgm:pt>
    <dgm:pt modelId="{BFC470DA-CB63-4959-9AE3-342D8AEC22EC}" type="pres">
      <dgm:prSet presAssocID="{C74D9D7A-2BF1-4B00-9C87-8F43066AF5F0}" presName="vert1" presStyleCnt="0"/>
      <dgm:spPr/>
    </dgm:pt>
  </dgm:ptLst>
  <dgm:cxnLst>
    <dgm:cxn modelId="{63AC4B15-E18D-4379-B24E-281311D02944}" srcId="{1BBBE2FB-BB34-4EE2-A911-55875B44F506}" destId="{EB9FBEF5-1F9E-4D2F-8F67-9611BF482350}" srcOrd="0" destOrd="0" parTransId="{5EE6D64E-0D26-47E9-87D0-F74F6FD2E6E9}" sibTransId="{080B8404-96F2-413C-8206-708EFAD39CE7}"/>
    <dgm:cxn modelId="{27492727-DB38-4D94-B794-CAC8E4039EC8}" type="presOf" srcId="{EB9FBEF5-1F9E-4D2F-8F67-9611BF482350}" destId="{6F132000-0F3E-479F-8A02-6422B69A9B2A}" srcOrd="0" destOrd="0" presId="urn:microsoft.com/office/officeart/2008/layout/LinedList"/>
    <dgm:cxn modelId="{5E34E56C-B463-44C4-9AC1-236C4F9CB57D}" type="presOf" srcId="{1BBBE2FB-BB34-4EE2-A911-55875B44F506}" destId="{78858FD6-665E-46CA-990D-00CB3C47F48C}" srcOrd="0" destOrd="0" presId="urn:microsoft.com/office/officeart/2008/layout/LinedList"/>
    <dgm:cxn modelId="{9C48D576-4C9D-4AC5-89E7-6B1547F3A1EB}" srcId="{1BBBE2FB-BB34-4EE2-A911-55875B44F506}" destId="{C74D9D7A-2BF1-4B00-9C87-8F43066AF5F0}" srcOrd="1" destOrd="0" parTransId="{1DDEDACA-03D5-405C-99C1-A5B6122704C1}" sibTransId="{B54EF06A-D6E1-4BA6-B15A-C718FF4FEB36}"/>
    <dgm:cxn modelId="{46CA9486-7DA2-44D8-8C61-C0A36AF4A641}" type="presOf" srcId="{C74D9D7A-2BF1-4B00-9C87-8F43066AF5F0}" destId="{F6102E3A-D770-4CEC-B591-6C3AAC24DA12}" srcOrd="0" destOrd="0" presId="urn:microsoft.com/office/officeart/2008/layout/LinedList"/>
    <dgm:cxn modelId="{38D148B5-ADF0-415D-A745-BB666775E09C}" type="presParOf" srcId="{78858FD6-665E-46CA-990D-00CB3C47F48C}" destId="{791D94CB-C16D-435C-B9CD-182B7D363DE9}" srcOrd="0" destOrd="0" presId="urn:microsoft.com/office/officeart/2008/layout/LinedList"/>
    <dgm:cxn modelId="{32F35C65-63F0-4790-8AF1-79CED4FD73CD}" type="presParOf" srcId="{78858FD6-665E-46CA-990D-00CB3C47F48C}" destId="{1F79A688-97E4-4F5A-A8C4-E3E6FBB1E11D}" srcOrd="1" destOrd="0" presId="urn:microsoft.com/office/officeart/2008/layout/LinedList"/>
    <dgm:cxn modelId="{014CC10A-029E-4E23-8B6A-4AB936EBDC80}" type="presParOf" srcId="{1F79A688-97E4-4F5A-A8C4-E3E6FBB1E11D}" destId="{6F132000-0F3E-479F-8A02-6422B69A9B2A}" srcOrd="0" destOrd="0" presId="urn:microsoft.com/office/officeart/2008/layout/LinedList"/>
    <dgm:cxn modelId="{39928542-B736-47CA-B890-D132FBAF378F}" type="presParOf" srcId="{1F79A688-97E4-4F5A-A8C4-E3E6FBB1E11D}" destId="{64895C5F-1E7D-49C0-996A-6BD3C9D644A8}" srcOrd="1" destOrd="0" presId="urn:microsoft.com/office/officeart/2008/layout/LinedList"/>
    <dgm:cxn modelId="{2B0F2758-1506-4800-A58F-BE31E91C0BC4}" type="presParOf" srcId="{78858FD6-665E-46CA-990D-00CB3C47F48C}" destId="{74C1DB54-F2F5-4286-A6BB-9C6080C7E35B}" srcOrd="2" destOrd="0" presId="urn:microsoft.com/office/officeart/2008/layout/LinedList"/>
    <dgm:cxn modelId="{3281682E-8D02-4688-B710-647560767079}" type="presParOf" srcId="{78858FD6-665E-46CA-990D-00CB3C47F48C}" destId="{C258DC61-DADD-424B-B83E-8090A6727A43}" srcOrd="3" destOrd="0" presId="urn:microsoft.com/office/officeart/2008/layout/LinedList"/>
    <dgm:cxn modelId="{F13380E7-6855-4087-B5B1-845A14151CE2}" type="presParOf" srcId="{C258DC61-DADD-424B-B83E-8090A6727A43}" destId="{F6102E3A-D770-4CEC-B591-6C3AAC24DA12}" srcOrd="0" destOrd="0" presId="urn:microsoft.com/office/officeart/2008/layout/LinedList"/>
    <dgm:cxn modelId="{FD5ABB4F-1D6B-49ED-AC72-26BABE37EC61}" type="presParOf" srcId="{C258DC61-DADD-424B-B83E-8090A6727A43}" destId="{BFC470DA-CB63-4959-9AE3-342D8AEC22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52EEE-4674-491A-8A8E-DADD71EBF7C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D45085F-FA92-4F91-885B-E562CAC2D9D1}">
      <dgm:prSet custT="1"/>
      <dgm:spPr/>
      <dgm:t>
        <a:bodyPr/>
        <a:lstStyle/>
        <a:p>
          <a:r>
            <a:rPr lang="en-GB" sz="1400" dirty="0">
              <a:latin typeface="Comic Sans MS" panose="030F0702030302020204" pitchFamily="66" charset="0"/>
            </a:rPr>
            <a:t>If someone is calling you names or making you feel scared or treating you unfairly, you can get help to make this stop.</a:t>
          </a:r>
          <a:endParaRPr lang="en-US" sz="1400" dirty="0">
            <a:latin typeface="Comic Sans MS" panose="030F0702030302020204" pitchFamily="66" charset="0"/>
          </a:endParaRPr>
        </a:p>
      </dgm:t>
    </dgm:pt>
    <dgm:pt modelId="{DEEA8AF3-3089-4ABA-8710-DB9BB1499432}" type="parTrans" cxnId="{76750FE9-7F9B-42E8-895B-2ECAD32935C9}">
      <dgm:prSet/>
      <dgm:spPr/>
      <dgm:t>
        <a:bodyPr/>
        <a:lstStyle/>
        <a:p>
          <a:endParaRPr lang="en-US" sz="3600">
            <a:latin typeface="Comic Sans MS" panose="030F0702030302020204" pitchFamily="66" charset="0"/>
          </a:endParaRPr>
        </a:p>
      </dgm:t>
    </dgm:pt>
    <dgm:pt modelId="{D6BD6E7E-ABFF-4FC6-AAB6-97AD4ACC75B3}" type="sibTrans" cxnId="{76750FE9-7F9B-42E8-895B-2ECAD32935C9}">
      <dgm:prSet/>
      <dgm:spPr/>
      <dgm:t>
        <a:bodyPr/>
        <a:lstStyle/>
        <a:p>
          <a:endParaRPr lang="en-US" sz="3200">
            <a:latin typeface="Comic Sans MS" panose="030F0702030302020204" pitchFamily="66" charset="0"/>
          </a:endParaRPr>
        </a:p>
      </dgm:t>
    </dgm:pt>
    <dgm:pt modelId="{F411C5AC-86FB-4521-880E-9230D5231009}">
      <dgm:prSet custT="1"/>
      <dgm:spPr/>
      <dgm:t>
        <a:bodyPr/>
        <a:lstStyle/>
        <a:p>
          <a:r>
            <a:rPr lang="en-GB" sz="1400">
              <a:latin typeface="Comic Sans MS" panose="030F0702030302020204" pitchFamily="66" charset="0"/>
            </a:rPr>
            <a:t>Walk away. If someone is being racist towards you right now, walk away to keep safe and don't retaliate or respond.</a:t>
          </a:r>
          <a:endParaRPr lang="en-US" sz="1400">
            <a:latin typeface="Comic Sans MS" panose="030F0702030302020204" pitchFamily="66" charset="0"/>
          </a:endParaRPr>
        </a:p>
      </dgm:t>
    </dgm:pt>
    <dgm:pt modelId="{48C7386D-412C-4310-AF33-E900F3671D58}" type="parTrans" cxnId="{81ED934C-8AF4-4636-9D57-FDCF6F6FBFB6}">
      <dgm:prSet/>
      <dgm:spPr/>
      <dgm:t>
        <a:bodyPr/>
        <a:lstStyle/>
        <a:p>
          <a:endParaRPr lang="en-US" sz="3600">
            <a:latin typeface="Comic Sans MS" panose="030F0702030302020204" pitchFamily="66" charset="0"/>
          </a:endParaRPr>
        </a:p>
      </dgm:t>
    </dgm:pt>
    <dgm:pt modelId="{C84811C7-CDFD-497F-AFDD-19310983917A}" type="sibTrans" cxnId="{81ED934C-8AF4-4636-9D57-FDCF6F6FBFB6}">
      <dgm:prSet/>
      <dgm:spPr/>
      <dgm:t>
        <a:bodyPr/>
        <a:lstStyle/>
        <a:p>
          <a:endParaRPr lang="en-US" sz="3200">
            <a:latin typeface="Comic Sans MS" panose="030F0702030302020204" pitchFamily="66" charset="0"/>
          </a:endParaRPr>
        </a:p>
      </dgm:t>
    </dgm:pt>
    <dgm:pt modelId="{8DF35A29-2509-4455-93B8-3A6D4140C14A}">
      <dgm:prSet custT="1"/>
      <dgm:spPr/>
      <dgm:t>
        <a:bodyPr/>
        <a:lstStyle/>
        <a:p>
          <a:r>
            <a:rPr lang="en-GB" sz="1400" dirty="0">
              <a:latin typeface="Comic Sans MS" panose="030F0702030302020204" pitchFamily="66" charset="0"/>
            </a:rPr>
            <a:t>Tell someone what's happening. This could be </a:t>
          </a:r>
          <a:r>
            <a:rPr lang="en-GB" sz="1400" dirty="0">
              <a:latin typeface="Comic Sans MS" panose="030F0702030302020204" pitchFamily="66" charset="0"/>
              <a:hlinkClick xmlns:r="http://schemas.openxmlformats.org/officeDocument/2006/relationships" r:id="rId1"/>
            </a:rPr>
            <a:t>your teacher, sports coach or your manager at work</a:t>
          </a:r>
          <a:r>
            <a:rPr lang="en-GB" sz="1400" dirty="0">
              <a:latin typeface="Comic Sans MS" panose="030F0702030302020204" pitchFamily="66" charset="0"/>
            </a:rPr>
            <a:t>. Remember you can always ask to speak to someone's boss about racism, wherever you are.</a:t>
          </a:r>
          <a:endParaRPr lang="en-US" sz="1400" dirty="0">
            <a:latin typeface="Comic Sans MS" panose="030F0702030302020204" pitchFamily="66" charset="0"/>
          </a:endParaRPr>
        </a:p>
      </dgm:t>
    </dgm:pt>
    <dgm:pt modelId="{D745AB33-F192-4497-8859-83D8AD937EA3}" type="parTrans" cxnId="{BC3201E5-A218-4A89-9230-5E60A009F106}">
      <dgm:prSet/>
      <dgm:spPr/>
      <dgm:t>
        <a:bodyPr/>
        <a:lstStyle/>
        <a:p>
          <a:endParaRPr lang="en-US" sz="3600">
            <a:latin typeface="Comic Sans MS" panose="030F0702030302020204" pitchFamily="66" charset="0"/>
          </a:endParaRPr>
        </a:p>
      </dgm:t>
    </dgm:pt>
    <dgm:pt modelId="{1F10A0BD-98EE-4F61-A6CA-4F6145DC703F}" type="sibTrans" cxnId="{BC3201E5-A218-4A89-9230-5E60A009F106}">
      <dgm:prSet/>
      <dgm:spPr/>
      <dgm:t>
        <a:bodyPr/>
        <a:lstStyle/>
        <a:p>
          <a:endParaRPr lang="en-US" sz="3200">
            <a:latin typeface="Comic Sans MS" panose="030F0702030302020204" pitchFamily="66" charset="0"/>
          </a:endParaRPr>
        </a:p>
      </dgm:t>
    </dgm:pt>
    <dgm:pt modelId="{2209BFA5-4167-4457-8960-2EED5BB71081}">
      <dgm:prSet custT="1"/>
      <dgm:spPr/>
      <dgm:t>
        <a:bodyPr/>
        <a:lstStyle/>
        <a:p>
          <a:r>
            <a:rPr lang="en-GB" sz="1400" dirty="0">
              <a:latin typeface="Comic Sans MS" panose="030F0702030302020204" pitchFamily="66" charset="0"/>
            </a:rPr>
            <a:t>Keep safe. Walk home from school with someone you know and keep your phone charged. Calling emergency services on </a:t>
          </a:r>
          <a:r>
            <a:rPr lang="en-GB" sz="1400" dirty="0">
              <a:latin typeface="Comic Sans MS" panose="030F0702030302020204" pitchFamily="66" charset="0"/>
              <a:hlinkClick xmlns:r="http://schemas.openxmlformats.org/officeDocument/2006/relationships" r:id="rId2"/>
            </a:rPr>
            <a:t>999 </a:t>
          </a:r>
          <a:r>
            <a:rPr lang="en-GB" sz="1400" dirty="0">
              <a:latin typeface="Comic Sans MS" panose="030F0702030302020204" pitchFamily="66" charset="0"/>
            </a:rPr>
            <a:t>or </a:t>
          </a:r>
          <a:r>
            <a:rPr lang="en-GB" sz="1400" dirty="0" err="1">
              <a:latin typeface="Comic Sans MS" panose="030F0702030302020204" pitchFamily="66" charset="0"/>
            </a:rPr>
            <a:t>Childline</a:t>
          </a:r>
          <a:r>
            <a:rPr lang="en-GB" sz="1400" dirty="0">
              <a:latin typeface="Comic Sans MS" panose="030F0702030302020204" pitchFamily="66" charset="0"/>
            </a:rPr>
            <a:t> on </a:t>
          </a:r>
          <a:r>
            <a:rPr lang="en-GB" sz="1400" dirty="0">
              <a:latin typeface="Comic Sans MS" panose="030F0702030302020204" pitchFamily="66" charset="0"/>
              <a:hlinkClick xmlns:r="http://schemas.openxmlformats.org/officeDocument/2006/relationships" r:id="rId3"/>
            </a:rPr>
            <a:t>0800 1111</a:t>
          </a:r>
          <a:r>
            <a:rPr lang="en-GB" sz="1400" dirty="0">
              <a:latin typeface="Comic Sans MS" panose="030F0702030302020204" pitchFamily="66" charset="0"/>
            </a:rPr>
            <a:t> are both free calls.</a:t>
          </a:r>
          <a:endParaRPr lang="en-US" sz="1400" dirty="0">
            <a:latin typeface="Comic Sans MS" panose="030F0702030302020204" pitchFamily="66" charset="0"/>
          </a:endParaRPr>
        </a:p>
      </dgm:t>
    </dgm:pt>
    <dgm:pt modelId="{82B60EF2-01F2-440F-8084-9D0398E8834F}" type="parTrans" cxnId="{57045505-44AF-4CC6-8219-2CFF8661C635}">
      <dgm:prSet/>
      <dgm:spPr/>
      <dgm:t>
        <a:bodyPr/>
        <a:lstStyle/>
        <a:p>
          <a:endParaRPr lang="en-US" sz="3600">
            <a:latin typeface="Comic Sans MS" panose="030F0702030302020204" pitchFamily="66" charset="0"/>
          </a:endParaRPr>
        </a:p>
      </dgm:t>
    </dgm:pt>
    <dgm:pt modelId="{EAD590F4-EF76-4A4F-AFF4-2D85C0A32B3F}" type="sibTrans" cxnId="{57045505-44AF-4CC6-8219-2CFF8661C635}">
      <dgm:prSet/>
      <dgm:spPr/>
      <dgm:t>
        <a:bodyPr/>
        <a:lstStyle/>
        <a:p>
          <a:endParaRPr lang="en-US" sz="3200">
            <a:latin typeface="Comic Sans MS" panose="030F0702030302020204" pitchFamily="66" charset="0"/>
          </a:endParaRPr>
        </a:p>
      </dgm:t>
    </dgm:pt>
    <dgm:pt modelId="{1B7F3F61-388C-495A-A886-05E25C29CCA6}">
      <dgm:prSet custT="1"/>
      <dgm:spPr/>
      <dgm:t>
        <a:bodyPr/>
        <a:lstStyle/>
        <a:p>
          <a:r>
            <a:rPr lang="en-GB" sz="1400">
              <a:latin typeface="Comic Sans MS" panose="030F0702030302020204" pitchFamily="66" charset="0"/>
              <a:hlinkClick xmlns:r="http://schemas.openxmlformats.org/officeDocument/2006/relationships" r:id="rId4"/>
            </a:rPr>
            <a:t>Stay safe online</a:t>
          </a:r>
          <a:r>
            <a:rPr lang="en-GB" sz="1400">
              <a:latin typeface="Comic Sans MS" panose="030F0702030302020204" pitchFamily="66" charset="0"/>
            </a:rPr>
            <a:t>. Change your privacy settings, report abuse on the site or app and block users who bully you or make discriminatory comments or threats.</a:t>
          </a:r>
          <a:endParaRPr lang="en-US" sz="1400">
            <a:latin typeface="Comic Sans MS" panose="030F0702030302020204" pitchFamily="66" charset="0"/>
          </a:endParaRPr>
        </a:p>
      </dgm:t>
    </dgm:pt>
    <dgm:pt modelId="{DDEB477F-9B3C-47C3-AC7F-76239CCD95F2}" type="parTrans" cxnId="{D5D15F2C-4210-43A8-91BF-2E1607979DC9}">
      <dgm:prSet/>
      <dgm:spPr/>
      <dgm:t>
        <a:bodyPr/>
        <a:lstStyle/>
        <a:p>
          <a:endParaRPr lang="en-US" sz="3600">
            <a:latin typeface="Comic Sans MS" panose="030F0702030302020204" pitchFamily="66" charset="0"/>
          </a:endParaRPr>
        </a:p>
      </dgm:t>
    </dgm:pt>
    <dgm:pt modelId="{8ED4AF84-6ECD-40FB-BE7D-FC4556FE0075}" type="sibTrans" cxnId="{D5D15F2C-4210-43A8-91BF-2E1607979DC9}">
      <dgm:prSet/>
      <dgm:spPr/>
      <dgm:t>
        <a:bodyPr/>
        <a:lstStyle/>
        <a:p>
          <a:endParaRPr lang="en-US" sz="3200">
            <a:latin typeface="Comic Sans MS" panose="030F0702030302020204" pitchFamily="66" charset="0"/>
          </a:endParaRPr>
        </a:p>
      </dgm:t>
    </dgm:pt>
    <dgm:pt modelId="{ACDCA3CA-DC52-4B69-BD19-A966C480EE2A}">
      <dgm:prSet custT="1"/>
      <dgm:spPr/>
      <dgm:t>
        <a:bodyPr/>
        <a:lstStyle/>
        <a:p>
          <a:r>
            <a:rPr lang="en-GB" sz="1400" dirty="0">
              <a:latin typeface="Comic Sans MS" panose="030F0702030302020204" pitchFamily="66" charset="0"/>
            </a:rPr>
            <a:t>Keep a record. messages, videos or a diary of what's been happening can help when telling an adult or be used as evidence.</a:t>
          </a:r>
          <a:endParaRPr lang="en-US" sz="1400" dirty="0">
            <a:latin typeface="Comic Sans MS" panose="030F0702030302020204" pitchFamily="66" charset="0"/>
          </a:endParaRPr>
        </a:p>
      </dgm:t>
    </dgm:pt>
    <dgm:pt modelId="{3C03B056-0C30-4AA4-8D20-CE87CFA33DB4}" type="parTrans" cxnId="{B21FBE97-CD6F-41BE-A76D-95CF6DD6E7EA}">
      <dgm:prSet/>
      <dgm:spPr/>
      <dgm:t>
        <a:bodyPr/>
        <a:lstStyle/>
        <a:p>
          <a:endParaRPr lang="en-US" sz="3600">
            <a:latin typeface="Comic Sans MS" panose="030F0702030302020204" pitchFamily="66" charset="0"/>
          </a:endParaRPr>
        </a:p>
      </dgm:t>
    </dgm:pt>
    <dgm:pt modelId="{1CCC0CE4-C849-464A-9856-3F300DD20CF4}" type="sibTrans" cxnId="{B21FBE97-CD6F-41BE-A76D-95CF6DD6E7EA}">
      <dgm:prSet/>
      <dgm:spPr/>
      <dgm:t>
        <a:bodyPr/>
        <a:lstStyle/>
        <a:p>
          <a:endParaRPr lang="en-US" sz="3200">
            <a:latin typeface="Comic Sans MS" panose="030F0702030302020204" pitchFamily="66" charset="0"/>
          </a:endParaRPr>
        </a:p>
      </dgm:t>
    </dgm:pt>
    <dgm:pt modelId="{C9B481B2-EB70-4CE0-A74E-1242A40FECA9}">
      <dgm:prSet custT="1"/>
      <dgm:spPr/>
      <dgm:t>
        <a:bodyPr/>
        <a:lstStyle/>
        <a:p>
          <a:r>
            <a:rPr lang="en-GB" sz="1400" dirty="0">
              <a:latin typeface="Comic Sans MS" panose="030F0702030302020204" pitchFamily="66" charset="0"/>
            </a:rPr>
            <a:t>Keep telling. You may have to speak out more than once about racism or racial bullying. It's okay to tell someone else if you don't feel it's being taken seriously.</a:t>
          </a:r>
          <a:endParaRPr lang="en-US" sz="1400" dirty="0">
            <a:latin typeface="Comic Sans MS" panose="030F0702030302020204" pitchFamily="66" charset="0"/>
          </a:endParaRPr>
        </a:p>
      </dgm:t>
    </dgm:pt>
    <dgm:pt modelId="{DC4B088B-F63E-489D-B472-EE465B6500C0}" type="parTrans" cxnId="{C84E8093-6E23-48E5-A364-2A46315729A3}">
      <dgm:prSet/>
      <dgm:spPr/>
      <dgm:t>
        <a:bodyPr/>
        <a:lstStyle/>
        <a:p>
          <a:endParaRPr lang="en-US" sz="3600">
            <a:latin typeface="Comic Sans MS" panose="030F0702030302020204" pitchFamily="66" charset="0"/>
          </a:endParaRPr>
        </a:p>
      </dgm:t>
    </dgm:pt>
    <dgm:pt modelId="{E5914070-BF8B-40F4-85C2-BD6037144BF0}" type="sibTrans" cxnId="{C84E8093-6E23-48E5-A364-2A46315729A3}">
      <dgm:prSet/>
      <dgm:spPr/>
      <dgm:t>
        <a:bodyPr/>
        <a:lstStyle/>
        <a:p>
          <a:endParaRPr lang="en-US" sz="3200">
            <a:latin typeface="Comic Sans MS" panose="030F0702030302020204" pitchFamily="66" charset="0"/>
          </a:endParaRPr>
        </a:p>
      </dgm:t>
    </dgm:pt>
    <dgm:pt modelId="{B3C7743E-8809-4A66-A95F-915078033DBA}">
      <dgm:prSet custT="1"/>
      <dgm:spPr/>
      <dgm:t>
        <a:bodyPr/>
        <a:lstStyle/>
        <a:p>
          <a:r>
            <a:rPr lang="en-GB" sz="1400" dirty="0">
              <a:solidFill>
                <a:schemeClr val="tx1"/>
              </a:solidFill>
              <a:latin typeface="Comic Sans MS" panose="030F0702030302020204" pitchFamily="66" charset="0"/>
            </a:rPr>
            <a:t>Find someone who will help. </a:t>
          </a:r>
          <a:r>
            <a:rPr lang="en-GB" sz="1400" dirty="0">
              <a:solidFill>
                <a:schemeClr val="tx1"/>
              </a:solidFill>
              <a:latin typeface="Comic Sans MS" panose="030F0702030302020204" pitchFamily="66" charset="0"/>
              <a:hlinkClick xmlns:r="http://schemas.openxmlformats.org/officeDocument/2006/relationships" r:id="rId5">
                <a:extLst>
                  <a:ext uri="{A12FA001-AC4F-418D-AE19-62706E023703}">
                    <ahyp:hlinkClr xmlns:ahyp="http://schemas.microsoft.com/office/drawing/2018/hyperlinkcolor" val="tx"/>
                  </a:ext>
                </a:extLst>
              </a:hlinkClick>
            </a:rPr>
            <a:t>It can take time for bullying to stop</a:t>
          </a:r>
          <a:r>
            <a:rPr lang="en-GB" sz="1400" dirty="0">
              <a:solidFill>
                <a:schemeClr val="tx1"/>
              </a:solidFill>
              <a:latin typeface="Comic Sans MS" panose="030F0702030302020204" pitchFamily="66" charset="0"/>
            </a:rPr>
            <a:t>. Each school should have an anti-bullying policy which is there to protect you. If your school doesn't help, you can tell the police.</a:t>
          </a:r>
          <a:endParaRPr lang="en-US" sz="1400" dirty="0">
            <a:solidFill>
              <a:schemeClr val="tx1"/>
            </a:solidFill>
            <a:latin typeface="Comic Sans MS" panose="030F0702030302020204" pitchFamily="66" charset="0"/>
          </a:endParaRPr>
        </a:p>
      </dgm:t>
    </dgm:pt>
    <dgm:pt modelId="{6D98C780-175A-4FCA-9108-C4DB759DA725}" type="parTrans" cxnId="{470A4CD9-AEDF-48F1-956B-B9485774F98B}">
      <dgm:prSet/>
      <dgm:spPr/>
      <dgm:t>
        <a:bodyPr/>
        <a:lstStyle/>
        <a:p>
          <a:endParaRPr lang="en-US" sz="3600">
            <a:latin typeface="Comic Sans MS" panose="030F0702030302020204" pitchFamily="66" charset="0"/>
          </a:endParaRPr>
        </a:p>
      </dgm:t>
    </dgm:pt>
    <dgm:pt modelId="{89D65A9B-DEDA-4915-848B-5BF5E91D00A7}" type="sibTrans" cxnId="{470A4CD9-AEDF-48F1-956B-B9485774F98B}">
      <dgm:prSet/>
      <dgm:spPr/>
      <dgm:t>
        <a:bodyPr/>
        <a:lstStyle/>
        <a:p>
          <a:endParaRPr lang="en-US" sz="3200">
            <a:latin typeface="Comic Sans MS" panose="030F0702030302020204" pitchFamily="66" charset="0"/>
          </a:endParaRPr>
        </a:p>
      </dgm:t>
    </dgm:pt>
    <dgm:pt modelId="{0FEC07C3-2C51-40E6-B27C-20D48A7EC69B}">
      <dgm:prSet custT="1"/>
      <dgm:spPr/>
      <dgm:t>
        <a:bodyPr/>
        <a:lstStyle/>
        <a:p>
          <a:r>
            <a:rPr lang="en-GB" sz="1400">
              <a:latin typeface="Comic Sans MS" panose="030F0702030302020204" pitchFamily="66" charset="0"/>
            </a:rPr>
            <a:t>Tell the police. If you feel threatened or a crime has been committed, you can report to the police on 999 in an emergency or 101 at other times.</a:t>
          </a:r>
          <a:endParaRPr lang="en-US" sz="1400">
            <a:latin typeface="Comic Sans MS" panose="030F0702030302020204" pitchFamily="66" charset="0"/>
          </a:endParaRPr>
        </a:p>
      </dgm:t>
    </dgm:pt>
    <dgm:pt modelId="{2C11DBD8-C393-4EC2-9CAA-6A3593EF2EA8}" type="parTrans" cxnId="{F6063749-2B5D-445D-BDA8-0F04FC61433B}">
      <dgm:prSet/>
      <dgm:spPr/>
      <dgm:t>
        <a:bodyPr/>
        <a:lstStyle/>
        <a:p>
          <a:endParaRPr lang="en-US" sz="3600">
            <a:latin typeface="Comic Sans MS" panose="030F0702030302020204" pitchFamily="66" charset="0"/>
          </a:endParaRPr>
        </a:p>
      </dgm:t>
    </dgm:pt>
    <dgm:pt modelId="{FD7AD996-8440-4C42-8C9D-7FDD18F01FC9}" type="sibTrans" cxnId="{F6063749-2B5D-445D-BDA8-0F04FC61433B}">
      <dgm:prSet/>
      <dgm:spPr/>
      <dgm:t>
        <a:bodyPr/>
        <a:lstStyle/>
        <a:p>
          <a:endParaRPr lang="en-US" sz="3200">
            <a:latin typeface="Comic Sans MS" panose="030F0702030302020204" pitchFamily="66" charset="0"/>
          </a:endParaRPr>
        </a:p>
      </dgm:t>
    </dgm:pt>
    <dgm:pt modelId="{9FBFF63A-1A99-432A-8A6B-21861C503078}" type="pres">
      <dgm:prSet presAssocID="{57152EEE-4674-491A-8A8E-DADD71EBF7C3}" presName="diagram" presStyleCnt="0">
        <dgm:presLayoutVars>
          <dgm:dir/>
          <dgm:resizeHandles val="exact"/>
        </dgm:presLayoutVars>
      </dgm:prSet>
      <dgm:spPr/>
    </dgm:pt>
    <dgm:pt modelId="{81F1DFAC-212E-407D-B319-77ADAE903929}" type="pres">
      <dgm:prSet presAssocID="{7D45085F-FA92-4F91-885B-E562CAC2D9D1}" presName="node" presStyleLbl="node1" presStyleIdx="0" presStyleCnt="9">
        <dgm:presLayoutVars>
          <dgm:bulletEnabled val="1"/>
        </dgm:presLayoutVars>
      </dgm:prSet>
      <dgm:spPr/>
    </dgm:pt>
    <dgm:pt modelId="{8D1032F0-C90A-4708-93EE-8AEBC9D0036F}" type="pres">
      <dgm:prSet presAssocID="{D6BD6E7E-ABFF-4FC6-AAB6-97AD4ACC75B3}" presName="sibTrans" presStyleCnt="0"/>
      <dgm:spPr/>
    </dgm:pt>
    <dgm:pt modelId="{062C7D98-7989-47EB-BD1C-339DFACCDC70}" type="pres">
      <dgm:prSet presAssocID="{F411C5AC-86FB-4521-880E-9230D5231009}" presName="node" presStyleLbl="node1" presStyleIdx="1" presStyleCnt="9">
        <dgm:presLayoutVars>
          <dgm:bulletEnabled val="1"/>
        </dgm:presLayoutVars>
      </dgm:prSet>
      <dgm:spPr/>
    </dgm:pt>
    <dgm:pt modelId="{4115B9CB-3796-43F2-B825-65D798DAD5FF}" type="pres">
      <dgm:prSet presAssocID="{C84811C7-CDFD-497F-AFDD-19310983917A}" presName="sibTrans" presStyleCnt="0"/>
      <dgm:spPr/>
    </dgm:pt>
    <dgm:pt modelId="{986014AB-6468-44C6-B818-3BB456E6E612}" type="pres">
      <dgm:prSet presAssocID="{8DF35A29-2509-4455-93B8-3A6D4140C14A}" presName="node" presStyleLbl="node1" presStyleIdx="2" presStyleCnt="9">
        <dgm:presLayoutVars>
          <dgm:bulletEnabled val="1"/>
        </dgm:presLayoutVars>
      </dgm:prSet>
      <dgm:spPr/>
    </dgm:pt>
    <dgm:pt modelId="{8CDD29D0-708F-4D08-B25C-B466F4213058}" type="pres">
      <dgm:prSet presAssocID="{1F10A0BD-98EE-4F61-A6CA-4F6145DC703F}" presName="sibTrans" presStyleCnt="0"/>
      <dgm:spPr/>
    </dgm:pt>
    <dgm:pt modelId="{3CA1B93D-F1F3-4DFD-858C-100F59144141}" type="pres">
      <dgm:prSet presAssocID="{2209BFA5-4167-4457-8960-2EED5BB71081}" presName="node" presStyleLbl="node1" presStyleIdx="3" presStyleCnt="9">
        <dgm:presLayoutVars>
          <dgm:bulletEnabled val="1"/>
        </dgm:presLayoutVars>
      </dgm:prSet>
      <dgm:spPr/>
    </dgm:pt>
    <dgm:pt modelId="{5C40BB95-183F-43C8-A134-E0F6E6E89CF4}" type="pres">
      <dgm:prSet presAssocID="{EAD590F4-EF76-4A4F-AFF4-2D85C0A32B3F}" presName="sibTrans" presStyleCnt="0"/>
      <dgm:spPr/>
    </dgm:pt>
    <dgm:pt modelId="{ECAD8DB7-4035-416E-B966-66434E4233AF}" type="pres">
      <dgm:prSet presAssocID="{1B7F3F61-388C-495A-A886-05E25C29CCA6}" presName="node" presStyleLbl="node1" presStyleIdx="4" presStyleCnt="9">
        <dgm:presLayoutVars>
          <dgm:bulletEnabled val="1"/>
        </dgm:presLayoutVars>
      </dgm:prSet>
      <dgm:spPr/>
    </dgm:pt>
    <dgm:pt modelId="{8D0FAD1D-E0A8-4619-84E4-EF19FE3458F6}" type="pres">
      <dgm:prSet presAssocID="{8ED4AF84-6ECD-40FB-BE7D-FC4556FE0075}" presName="sibTrans" presStyleCnt="0"/>
      <dgm:spPr/>
    </dgm:pt>
    <dgm:pt modelId="{B396BA29-23E8-4DB5-94D5-29F5F3A54709}" type="pres">
      <dgm:prSet presAssocID="{ACDCA3CA-DC52-4B69-BD19-A966C480EE2A}" presName="node" presStyleLbl="node1" presStyleIdx="5" presStyleCnt="9">
        <dgm:presLayoutVars>
          <dgm:bulletEnabled val="1"/>
        </dgm:presLayoutVars>
      </dgm:prSet>
      <dgm:spPr/>
    </dgm:pt>
    <dgm:pt modelId="{5BFC1209-8A1C-45B8-B054-21A225CC0E17}" type="pres">
      <dgm:prSet presAssocID="{1CCC0CE4-C849-464A-9856-3F300DD20CF4}" presName="sibTrans" presStyleCnt="0"/>
      <dgm:spPr/>
    </dgm:pt>
    <dgm:pt modelId="{DA6DD802-B8D1-4F24-98F1-C1367C797596}" type="pres">
      <dgm:prSet presAssocID="{C9B481B2-EB70-4CE0-A74E-1242A40FECA9}" presName="node" presStyleLbl="node1" presStyleIdx="6" presStyleCnt="9">
        <dgm:presLayoutVars>
          <dgm:bulletEnabled val="1"/>
        </dgm:presLayoutVars>
      </dgm:prSet>
      <dgm:spPr/>
    </dgm:pt>
    <dgm:pt modelId="{829A4494-A3C3-444A-A1D9-BE09878DBB73}" type="pres">
      <dgm:prSet presAssocID="{E5914070-BF8B-40F4-85C2-BD6037144BF0}" presName="sibTrans" presStyleCnt="0"/>
      <dgm:spPr/>
    </dgm:pt>
    <dgm:pt modelId="{E3129DB3-C8BF-486F-A89B-EA5033A0FFB3}" type="pres">
      <dgm:prSet presAssocID="{B3C7743E-8809-4A66-A95F-915078033DBA}" presName="node" presStyleLbl="node1" presStyleIdx="7" presStyleCnt="9">
        <dgm:presLayoutVars>
          <dgm:bulletEnabled val="1"/>
        </dgm:presLayoutVars>
      </dgm:prSet>
      <dgm:spPr/>
    </dgm:pt>
    <dgm:pt modelId="{5D9E4F75-6A9A-4873-B7F7-CE5E49D14C8C}" type="pres">
      <dgm:prSet presAssocID="{89D65A9B-DEDA-4915-848B-5BF5E91D00A7}" presName="sibTrans" presStyleCnt="0"/>
      <dgm:spPr/>
    </dgm:pt>
    <dgm:pt modelId="{B4714508-31B4-4976-88E4-62D00B96C9F8}" type="pres">
      <dgm:prSet presAssocID="{0FEC07C3-2C51-40E6-B27C-20D48A7EC69B}" presName="node" presStyleLbl="node1" presStyleIdx="8" presStyleCnt="9">
        <dgm:presLayoutVars>
          <dgm:bulletEnabled val="1"/>
        </dgm:presLayoutVars>
      </dgm:prSet>
      <dgm:spPr/>
    </dgm:pt>
  </dgm:ptLst>
  <dgm:cxnLst>
    <dgm:cxn modelId="{80158703-4019-47A2-BAC9-410E15EB687C}" type="presOf" srcId="{ACDCA3CA-DC52-4B69-BD19-A966C480EE2A}" destId="{B396BA29-23E8-4DB5-94D5-29F5F3A54709}" srcOrd="0" destOrd="0" presId="urn:microsoft.com/office/officeart/2005/8/layout/default"/>
    <dgm:cxn modelId="{57045505-44AF-4CC6-8219-2CFF8661C635}" srcId="{57152EEE-4674-491A-8A8E-DADD71EBF7C3}" destId="{2209BFA5-4167-4457-8960-2EED5BB71081}" srcOrd="3" destOrd="0" parTransId="{82B60EF2-01F2-440F-8084-9D0398E8834F}" sibTransId="{EAD590F4-EF76-4A4F-AFF4-2D85C0A32B3F}"/>
    <dgm:cxn modelId="{7D9A2A10-E9A7-4ADC-8127-CA55044B00FD}" type="presOf" srcId="{B3C7743E-8809-4A66-A95F-915078033DBA}" destId="{E3129DB3-C8BF-486F-A89B-EA5033A0FFB3}" srcOrd="0" destOrd="0" presId="urn:microsoft.com/office/officeart/2005/8/layout/default"/>
    <dgm:cxn modelId="{D5D15F2C-4210-43A8-91BF-2E1607979DC9}" srcId="{57152EEE-4674-491A-8A8E-DADD71EBF7C3}" destId="{1B7F3F61-388C-495A-A886-05E25C29CCA6}" srcOrd="4" destOrd="0" parTransId="{DDEB477F-9B3C-47C3-AC7F-76239CCD95F2}" sibTransId="{8ED4AF84-6ECD-40FB-BE7D-FC4556FE0075}"/>
    <dgm:cxn modelId="{2324C62E-99E4-490C-BC95-71F858A4B74C}" type="presOf" srcId="{57152EEE-4674-491A-8A8E-DADD71EBF7C3}" destId="{9FBFF63A-1A99-432A-8A6B-21861C503078}" srcOrd="0" destOrd="0" presId="urn:microsoft.com/office/officeart/2005/8/layout/default"/>
    <dgm:cxn modelId="{FF87455F-E736-4F24-AF64-64F4F3ACCF33}" type="presOf" srcId="{F411C5AC-86FB-4521-880E-9230D5231009}" destId="{062C7D98-7989-47EB-BD1C-339DFACCDC70}" srcOrd="0" destOrd="0" presId="urn:microsoft.com/office/officeart/2005/8/layout/default"/>
    <dgm:cxn modelId="{E448CF48-501E-4D06-816B-ABF7B49B6E16}" type="presOf" srcId="{C9B481B2-EB70-4CE0-A74E-1242A40FECA9}" destId="{DA6DD802-B8D1-4F24-98F1-C1367C797596}" srcOrd="0" destOrd="0" presId="urn:microsoft.com/office/officeart/2005/8/layout/default"/>
    <dgm:cxn modelId="{F6063749-2B5D-445D-BDA8-0F04FC61433B}" srcId="{57152EEE-4674-491A-8A8E-DADD71EBF7C3}" destId="{0FEC07C3-2C51-40E6-B27C-20D48A7EC69B}" srcOrd="8" destOrd="0" parTransId="{2C11DBD8-C393-4EC2-9CAA-6A3593EF2EA8}" sibTransId="{FD7AD996-8440-4C42-8C9D-7FDD18F01FC9}"/>
    <dgm:cxn modelId="{81ED934C-8AF4-4636-9D57-FDCF6F6FBFB6}" srcId="{57152EEE-4674-491A-8A8E-DADD71EBF7C3}" destId="{F411C5AC-86FB-4521-880E-9230D5231009}" srcOrd="1" destOrd="0" parTransId="{48C7386D-412C-4310-AF33-E900F3671D58}" sibTransId="{C84811C7-CDFD-497F-AFDD-19310983917A}"/>
    <dgm:cxn modelId="{B0170950-C61D-423B-B339-0EE25998AB25}" type="presOf" srcId="{8DF35A29-2509-4455-93B8-3A6D4140C14A}" destId="{986014AB-6468-44C6-B818-3BB456E6E612}" srcOrd="0" destOrd="0" presId="urn:microsoft.com/office/officeart/2005/8/layout/default"/>
    <dgm:cxn modelId="{B8C76F80-86D9-4854-BBD9-DE2C3A62ADDE}" type="presOf" srcId="{0FEC07C3-2C51-40E6-B27C-20D48A7EC69B}" destId="{B4714508-31B4-4976-88E4-62D00B96C9F8}" srcOrd="0" destOrd="0" presId="urn:microsoft.com/office/officeart/2005/8/layout/default"/>
    <dgm:cxn modelId="{C84E8093-6E23-48E5-A364-2A46315729A3}" srcId="{57152EEE-4674-491A-8A8E-DADD71EBF7C3}" destId="{C9B481B2-EB70-4CE0-A74E-1242A40FECA9}" srcOrd="6" destOrd="0" parTransId="{DC4B088B-F63E-489D-B472-EE465B6500C0}" sibTransId="{E5914070-BF8B-40F4-85C2-BD6037144BF0}"/>
    <dgm:cxn modelId="{B21FBE97-CD6F-41BE-A76D-95CF6DD6E7EA}" srcId="{57152EEE-4674-491A-8A8E-DADD71EBF7C3}" destId="{ACDCA3CA-DC52-4B69-BD19-A966C480EE2A}" srcOrd="5" destOrd="0" parTransId="{3C03B056-0C30-4AA4-8D20-CE87CFA33DB4}" sibTransId="{1CCC0CE4-C849-464A-9856-3F300DD20CF4}"/>
    <dgm:cxn modelId="{511A71BF-0006-4E49-BA51-73466ECB0754}" type="presOf" srcId="{2209BFA5-4167-4457-8960-2EED5BB71081}" destId="{3CA1B93D-F1F3-4DFD-858C-100F59144141}" srcOrd="0" destOrd="0" presId="urn:microsoft.com/office/officeart/2005/8/layout/default"/>
    <dgm:cxn modelId="{EE2BEDCF-E217-468A-B2DC-A16550D116A0}" type="presOf" srcId="{1B7F3F61-388C-495A-A886-05E25C29CCA6}" destId="{ECAD8DB7-4035-416E-B966-66434E4233AF}" srcOrd="0" destOrd="0" presId="urn:microsoft.com/office/officeart/2005/8/layout/default"/>
    <dgm:cxn modelId="{470A4CD9-AEDF-48F1-956B-B9485774F98B}" srcId="{57152EEE-4674-491A-8A8E-DADD71EBF7C3}" destId="{B3C7743E-8809-4A66-A95F-915078033DBA}" srcOrd="7" destOrd="0" parTransId="{6D98C780-175A-4FCA-9108-C4DB759DA725}" sibTransId="{89D65A9B-DEDA-4915-848B-5BF5E91D00A7}"/>
    <dgm:cxn modelId="{BC3201E5-A218-4A89-9230-5E60A009F106}" srcId="{57152EEE-4674-491A-8A8E-DADD71EBF7C3}" destId="{8DF35A29-2509-4455-93B8-3A6D4140C14A}" srcOrd="2" destOrd="0" parTransId="{D745AB33-F192-4497-8859-83D8AD937EA3}" sibTransId="{1F10A0BD-98EE-4F61-A6CA-4F6145DC703F}"/>
    <dgm:cxn modelId="{76750FE9-7F9B-42E8-895B-2ECAD32935C9}" srcId="{57152EEE-4674-491A-8A8E-DADD71EBF7C3}" destId="{7D45085F-FA92-4F91-885B-E562CAC2D9D1}" srcOrd="0" destOrd="0" parTransId="{DEEA8AF3-3089-4ABA-8710-DB9BB1499432}" sibTransId="{D6BD6E7E-ABFF-4FC6-AAB6-97AD4ACC75B3}"/>
    <dgm:cxn modelId="{9774FBFA-5D2B-4313-8863-8E9DD117ADE0}" type="presOf" srcId="{7D45085F-FA92-4F91-885B-E562CAC2D9D1}" destId="{81F1DFAC-212E-407D-B319-77ADAE903929}" srcOrd="0" destOrd="0" presId="urn:microsoft.com/office/officeart/2005/8/layout/default"/>
    <dgm:cxn modelId="{04CFCBF0-1F37-457F-9F83-3385B9049FB7}" type="presParOf" srcId="{9FBFF63A-1A99-432A-8A6B-21861C503078}" destId="{81F1DFAC-212E-407D-B319-77ADAE903929}" srcOrd="0" destOrd="0" presId="urn:microsoft.com/office/officeart/2005/8/layout/default"/>
    <dgm:cxn modelId="{DF104ED6-9950-4675-BA78-27D16DEEF15C}" type="presParOf" srcId="{9FBFF63A-1A99-432A-8A6B-21861C503078}" destId="{8D1032F0-C90A-4708-93EE-8AEBC9D0036F}" srcOrd="1" destOrd="0" presId="urn:microsoft.com/office/officeart/2005/8/layout/default"/>
    <dgm:cxn modelId="{33A20671-62C8-4295-B1A7-281745F8CBF4}" type="presParOf" srcId="{9FBFF63A-1A99-432A-8A6B-21861C503078}" destId="{062C7D98-7989-47EB-BD1C-339DFACCDC70}" srcOrd="2" destOrd="0" presId="urn:microsoft.com/office/officeart/2005/8/layout/default"/>
    <dgm:cxn modelId="{3EC0E28E-758B-452C-A9D0-0C41A90480A7}" type="presParOf" srcId="{9FBFF63A-1A99-432A-8A6B-21861C503078}" destId="{4115B9CB-3796-43F2-B825-65D798DAD5FF}" srcOrd="3" destOrd="0" presId="urn:microsoft.com/office/officeart/2005/8/layout/default"/>
    <dgm:cxn modelId="{67CF4AD6-413E-4371-9233-C0A66EBED2E1}" type="presParOf" srcId="{9FBFF63A-1A99-432A-8A6B-21861C503078}" destId="{986014AB-6468-44C6-B818-3BB456E6E612}" srcOrd="4" destOrd="0" presId="urn:microsoft.com/office/officeart/2005/8/layout/default"/>
    <dgm:cxn modelId="{69B3F238-C09F-47A1-BB63-70A137526662}" type="presParOf" srcId="{9FBFF63A-1A99-432A-8A6B-21861C503078}" destId="{8CDD29D0-708F-4D08-B25C-B466F4213058}" srcOrd="5" destOrd="0" presId="urn:microsoft.com/office/officeart/2005/8/layout/default"/>
    <dgm:cxn modelId="{4B008673-397A-4ABD-ACE4-B146C69D311E}" type="presParOf" srcId="{9FBFF63A-1A99-432A-8A6B-21861C503078}" destId="{3CA1B93D-F1F3-4DFD-858C-100F59144141}" srcOrd="6" destOrd="0" presId="urn:microsoft.com/office/officeart/2005/8/layout/default"/>
    <dgm:cxn modelId="{755EF4DF-0054-4EE3-9A35-AB0CA3281CE8}" type="presParOf" srcId="{9FBFF63A-1A99-432A-8A6B-21861C503078}" destId="{5C40BB95-183F-43C8-A134-E0F6E6E89CF4}" srcOrd="7" destOrd="0" presId="urn:microsoft.com/office/officeart/2005/8/layout/default"/>
    <dgm:cxn modelId="{3B1D2FC8-EE3A-44D3-8053-BE8B946CDE19}" type="presParOf" srcId="{9FBFF63A-1A99-432A-8A6B-21861C503078}" destId="{ECAD8DB7-4035-416E-B966-66434E4233AF}" srcOrd="8" destOrd="0" presId="urn:microsoft.com/office/officeart/2005/8/layout/default"/>
    <dgm:cxn modelId="{792D5BA5-ED4D-4A39-8D6F-99E472DE491C}" type="presParOf" srcId="{9FBFF63A-1A99-432A-8A6B-21861C503078}" destId="{8D0FAD1D-E0A8-4619-84E4-EF19FE3458F6}" srcOrd="9" destOrd="0" presId="urn:microsoft.com/office/officeart/2005/8/layout/default"/>
    <dgm:cxn modelId="{52A84A2B-F917-4266-AD7E-70F685568F47}" type="presParOf" srcId="{9FBFF63A-1A99-432A-8A6B-21861C503078}" destId="{B396BA29-23E8-4DB5-94D5-29F5F3A54709}" srcOrd="10" destOrd="0" presId="urn:microsoft.com/office/officeart/2005/8/layout/default"/>
    <dgm:cxn modelId="{EC847B51-2F5E-4F53-B563-AFC948BF4B6D}" type="presParOf" srcId="{9FBFF63A-1A99-432A-8A6B-21861C503078}" destId="{5BFC1209-8A1C-45B8-B054-21A225CC0E17}" srcOrd="11" destOrd="0" presId="urn:microsoft.com/office/officeart/2005/8/layout/default"/>
    <dgm:cxn modelId="{184AE5E5-E89F-4B24-848D-A0AC409D9DFC}" type="presParOf" srcId="{9FBFF63A-1A99-432A-8A6B-21861C503078}" destId="{DA6DD802-B8D1-4F24-98F1-C1367C797596}" srcOrd="12" destOrd="0" presId="urn:microsoft.com/office/officeart/2005/8/layout/default"/>
    <dgm:cxn modelId="{260961EE-6C4F-43C8-8CEF-06F941A545C6}" type="presParOf" srcId="{9FBFF63A-1A99-432A-8A6B-21861C503078}" destId="{829A4494-A3C3-444A-A1D9-BE09878DBB73}" srcOrd="13" destOrd="0" presId="urn:microsoft.com/office/officeart/2005/8/layout/default"/>
    <dgm:cxn modelId="{C899B57D-F6C4-4A2B-906F-E4B28B6E86C4}" type="presParOf" srcId="{9FBFF63A-1A99-432A-8A6B-21861C503078}" destId="{E3129DB3-C8BF-486F-A89B-EA5033A0FFB3}" srcOrd="14" destOrd="0" presId="urn:microsoft.com/office/officeart/2005/8/layout/default"/>
    <dgm:cxn modelId="{0F625F78-1BFF-425B-BEA3-EA187A374C7D}" type="presParOf" srcId="{9FBFF63A-1A99-432A-8A6B-21861C503078}" destId="{5D9E4F75-6A9A-4873-B7F7-CE5E49D14C8C}" srcOrd="15" destOrd="0" presId="urn:microsoft.com/office/officeart/2005/8/layout/default"/>
    <dgm:cxn modelId="{81FE730C-DD95-4BB2-A159-2ABF6B9BF500}" type="presParOf" srcId="{9FBFF63A-1A99-432A-8A6B-21861C503078}" destId="{B4714508-31B4-4976-88E4-62D00B96C9F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C95E7-A93F-4247-928E-081785E2F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1B6B4E8-2424-4462-89F9-8D914B1A908E}">
      <dgm:prSet custT="1"/>
      <dgm:spPr/>
      <dgm:t>
        <a:bodyPr/>
        <a:lstStyle/>
        <a:p>
          <a:r>
            <a:rPr lang="en-GB" sz="2400" dirty="0">
              <a:latin typeface="Comic Sans MS" panose="030F0702030302020204" pitchFamily="66" charset="0"/>
            </a:rPr>
            <a:t>If you see or hear racism, racial bullying or discrimination there are ways that you can help – it is not okay to stand by and watch. </a:t>
          </a:r>
          <a:endParaRPr lang="en-US" sz="2400" dirty="0">
            <a:latin typeface="Comic Sans MS" panose="030F0702030302020204" pitchFamily="66" charset="0"/>
          </a:endParaRPr>
        </a:p>
      </dgm:t>
    </dgm:pt>
    <dgm:pt modelId="{A00969EC-F268-4ABC-9DB1-39225737120D}" type="parTrans" cxnId="{56D0BF0F-1102-45AE-91C0-71F15D13E522}">
      <dgm:prSet/>
      <dgm:spPr/>
      <dgm:t>
        <a:bodyPr/>
        <a:lstStyle/>
        <a:p>
          <a:endParaRPr lang="en-US" sz="2800">
            <a:latin typeface="Comic Sans MS" panose="030F0702030302020204" pitchFamily="66" charset="0"/>
          </a:endParaRPr>
        </a:p>
      </dgm:t>
    </dgm:pt>
    <dgm:pt modelId="{5E9E4893-0A67-47B0-B1FD-F3070F9383D7}" type="sibTrans" cxnId="{56D0BF0F-1102-45AE-91C0-71F15D13E522}">
      <dgm:prSet/>
      <dgm:spPr/>
      <dgm:t>
        <a:bodyPr/>
        <a:lstStyle/>
        <a:p>
          <a:endParaRPr lang="en-US" sz="2800">
            <a:latin typeface="Comic Sans MS" panose="030F0702030302020204" pitchFamily="66" charset="0"/>
          </a:endParaRPr>
        </a:p>
      </dgm:t>
    </dgm:pt>
    <dgm:pt modelId="{4E6F281D-7F7E-48A0-A59E-8A7039DFF9B2}">
      <dgm:prSet custT="1"/>
      <dgm:spPr/>
      <dgm:t>
        <a:bodyPr/>
        <a:lstStyle/>
        <a:p>
          <a:r>
            <a:rPr lang="en-GB" sz="2400" dirty="0">
              <a:latin typeface="Comic Sans MS" panose="030F0702030302020204" pitchFamily="66" charset="0"/>
            </a:rPr>
            <a:t>Offer your support and tell your friend that what has happened to them is wrong.</a:t>
          </a:r>
          <a:endParaRPr lang="en-US" sz="2400" dirty="0">
            <a:latin typeface="Comic Sans MS" panose="030F0702030302020204" pitchFamily="66" charset="0"/>
          </a:endParaRPr>
        </a:p>
      </dgm:t>
    </dgm:pt>
    <dgm:pt modelId="{1CEACF9F-9BA6-4EAB-93FF-7FE38EA053BF}" type="parTrans" cxnId="{A4C064E2-15FB-4D5B-AD5B-C3F4F3AC1272}">
      <dgm:prSet/>
      <dgm:spPr/>
      <dgm:t>
        <a:bodyPr/>
        <a:lstStyle/>
        <a:p>
          <a:endParaRPr lang="en-US" sz="2800">
            <a:latin typeface="Comic Sans MS" panose="030F0702030302020204" pitchFamily="66" charset="0"/>
          </a:endParaRPr>
        </a:p>
      </dgm:t>
    </dgm:pt>
    <dgm:pt modelId="{7E35F6CB-8384-414D-83B4-5EFA94550F65}" type="sibTrans" cxnId="{A4C064E2-15FB-4D5B-AD5B-C3F4F3AC1272}">
      <dgm:prSet/>
      <dgm:spPr/>
      <dgm:t>
        <a:bodyPr/>
        <a:lstStyle/>
        <a:p>
          <a:endParaRPr lang="en-US" sz="2800">
            <a:latin typeface="Comic Sans MS" panose="030F0702030302020204" pitchFamily="66" charset="0"/>
          </a:endParaRPr>
        </a:p>
      </dgm:t>
    </dgm:pt>
    <dgm:pt modelId="{D2A6F48F-1356-4EA4-8711-922E64ABF7AC}">
      <dgm:prSet custT="1"/>
      <dgm:spPr/>
      <dgm:t>
        <a:bodyPr/>
        <a:lstStyle/>
        <a:p>
          <a:r>
            <a:rPr lang="en-GB" sz="2400" dirty="0">
              <a:latin typeface="Comic Sans MS" panose="030F0702030302020204" pitchFamily="66" charset="0"/>
            </a:rPr>
            <a:t>Ask your friend if they want to report the incident. You can also offer to be a witness if you feel safe and comfortable to.</a:t>
          </a:r>
          <a:endParaRPr lang="en-US" sz="2400" dirty="0">
            <a:latin typeface="Comic Sans MS" panose="030F0702030302020204" pitchFamily="66" charset="0"/>
          </a:endParaRPr>
        </a:p>
      </dgm:t>
    </dgm:pt>
    <dgm:pt modelId="{912B77B8-38DB-41C3-8964-B2565B6A7399}" type="parTrans" cxnId="{6ACCD644-8965-49FC-9BC3-A412751B9C98}">
      <dgm:prSet/>
      <dgm:spPr/>
      <dgm:t>
        <a:bodyPr/>
        <a:lstStyle/>
        <a:p>
          <a:endParaRPr lang="en-US" sz="2800">
            <a:latin typeface="Comic Sans MS" panose="030F0702030302020204" pitchFamily="66" charset="0"/>
          </a:endParaRPr>
        </a:p>
      </dgm:t>
    </dgm:pt>
    <dgm:pt modelId="{CDD0FD78-A25F-42BD-9C06-D2FBF877C412}" type="sibTrans" cxnId="{6ACCD644-8965-49FC-9BC3-A412751B9C98}">
      <dgm:prSet/>
      <dgm:spPr/>
      <dgm:t>
        <a:bodyPr/>
        <a:lstStyle/>
        <a:p>
          <a:endParaRPr lang="en-US" sz="2800">
            <a:latin typeface="Comic Sans MS" panose="030F0702030302020204" pitchFamily="66" charset="0"/>
          </a:endParaRPr>
        </a:p>
      </dgm:t>
    </dgm:pt>
    <dgm:pt modelId="{9E930DEE-D5F7-4414-84B4-5E0341AEB3F4}">
      <dgm:prSet custT="1"/>
      <dgm:spPr/>
      <dgm:t>
        <a:bodyPr/>
        <a:lstStyle/>
        <a:p>
          <a:r>
            <a:rPr lang="en-GB" sz="2400" dirty="0">
              <a:latin typeface="Comic Sans MS" panose="030F0702030302020204" pitchFamily="66" charset="0"/>
            </a:rPr>
            <a:t>Call emergency services if you need the police or an ambulance to keep your friend safe.</a:t>
          </a:r>
          <a:endParaRPr lang="en-US" sz="2400" dirty="0">
            <a:latin typeface="Comic Sans MS" panose="030F0702030302020204" pitchFamily="66" charset="0"/>
          </a:endParaRPr>
        </a:p>
      </dgm:t>
    </dgm:pt>
    <dgm:pt modelId="{D44CD12B-4103-4027-A804-34F43CF463F6}" type="parTrans" cxnId="{35D8FC37-8921-4CB9-B72E-E48D44C01CC3}">
      <dgm:prSet/>
      <dgm:spPr/>
      <dgm:t>
        <a:bodyPr/>
        <a:lstStyle/>
        <a:p>
          <a:endParaRPr lang="en-US" sz="2800">
            <a:latin typeface="Comic Sans MS" panose="030F0702030302020204" pitchFamily="66" charset="0"/>
          </a:endParaRPr>
        </a:p>
      </dgm:t>
    </dgm:pt>
    <dgm:pt modelId="{E787A38B-616E-46A0-8954-A898E653341E}" type="sibTrans" cxnId="{35D8FC37-8921-4CB9-B72E-E48D44C01CC3}">
      <dgm:prSet/>
      <dgm:spPr/>
      <dgm:t>
        <a:bodyPr/>
        <a:lstStyle/>
        <a:p>
          <a:endParaRPr lang="en-US" sz="2800">
            <a:latin typeface="Comic Sans MS" panose="030F0702030302020204" pitchFamily="66" charset="0"/>
          </a:endParaRPr>
        </a:p>
      </dgm:t>
    </dgm:pt>
    <dgm:pt modelId="{F72035CD-13B6-451B-BAB2-153E84124CAD}">
      <dgm:prSet custT="1"/>
      <dgm:spPr/>
      <dgm:t>
        <a:bodyPr/>
        <a:lstStyle/>
        <a:p>
          <a:r>
            <a:rPr lang="en-GB" sz="2400" dirty="0">
              <a:latin typeface="Comic Sans MS" panose="030F0702030302020204" pitchFamily="66" charset="0"/>
            </a:rPr>
            <a:t>Make a note of what you saw and heard as soon as possible. This could be used as evidence or to make a police statement if needed.</a:t>
          </a:r>
          <a:endParaRPr lang="en-US" sz="2400" dirty="0">
            <a:latin typeface="Comic Sans MS" panose="030F0702030302020204" pitchFamily="66" charset="0"/>
          </a:endParaRPr>
        </a:p>
      </dgm:t>
    </dgm:pt>
    <dgm:pt modelId="{A4FBEBFA-2E84-42C5-941F-0B70BAD3130E}" type="parTrans" cxnId="{34FB416A-E385-450D-A26A-CB8FA9E10BE8}">
      <dgm:prSet/>
      <dgm:spPr/>
      <dgm:t>
        <a:bodyPr/>
        <a:lstStyle/>
        <a:p>
          <a:endParaRPr lang="en-US" sz="2800">
            <a:latin typeface="Comic Sans MS" panose="030F0702030302020204" pitchFamily="66" charset="0"/>
          </a:endParaRPr>
        </a:p>
      </dgm:t>
    </dgm:pt>
    <dgm:pt modelId="{690A228B-9C42-4BBE-9C54-32AE1AD786E6}" type="sibTrans" cxnId="{34FB416A-E385-450D-A26A-CB8FA9E10BE8}">
      <dgm:prSet/>
      <dgm:spPr/>
      <dgm:t>
        <a:bodyPr/>
        <a:lstStyle/>
        <a:p>
          <a:endParaRPr lang="en-US" sz="2800">
            <a:latin typeface="Comic Sans MS" panose="030F0702030302020204" pitchFamily="66" charset="0"/>
          </a:endParaRPr>
        </a:p>
      </dgm:t>
    </dgm:pt>
    <dgm:pt modelId="{71E5C5B4-211B-434B-8557-CA5ED6C9508E}">
      <dgm:prSet custT="1"/>
      <dgm:spPr/>
      <dgm:t>
        <a:bodyPr/>
        <a:lstStyle/>
        <a:p>
          <a:r>
            <a:rPr lang="en-GB" sz="2400" dirty="0">
              <a:latin typeface="Comic Sans MS" panose="030F0702030302020204" pitchFamily="66" charset="0"/>
            </a:rPr>
            <a:t>Speak out if it's safe to. Stay calm and </a:t>
          </a:r>
          <a:r>
            <a:rPr lang="en-GB" sz="2400" dirty="0">
              <a:latin typeface="Comic Sans MS" panose="030F0702030302020204" pitchFamily="66" charset="0"/>
              <a:hlinkClick xmlns:r="http://schemas.openxmlformats.org/officeDocument/2006/relationships" r:id="rId1"/>
            </a:rPr>
            <a:t>be assertive</a:t>
          </a:r>
          <a:r>
            <a:rPr lang="en-GB" sz="2400" dirty="0">
              <a:latin typeface="Comic Sans MS" panose="030F0702030302020204" pitchFamily="66" charset="0"/>
            </a:rPr>
            <a:t>. You could say that you don't agree with racist comments or jokes</a:t>
          </a:r>
          <a:endParaRPr lang="en-US" sz="2400" dirty="0">
            <a:latin typeface="Comic Sans MS" panose="030F0702030302020204" pitchFamily="66" charset="0"/>
          </a:endParaRPr>
        </a:p>
      </dgm:t>
    </dgm:pt>
    <dgm:pt modelId="{ECF1ACBB-118C-4CFA-BD18-F4B5DD75B100}" type="parTrans" cxnId="{0A6C8473-4672-4487-AD41-A3E980F48FFB}">
      <dgm:prSet/>
      <dgm:spPr/>
      <dgm:t>
        <a:bodyPr/>
        <a:lstStyle/>
        <a:p>
          <a:endParaRPr lang="en-US" sz="2800">
            <a:latin typeface="Comic Sans MS" panose="030F0702030302020204" pitchFamily="66" charset="0"/>
          </a:endParaRPr>
        </a:p>
      </dgm:t>
    </dgm:pt>
    <dgm:pt modelId="{25C3466D-29F9-4F34-AA84-C48B07F2FFCA}" type="sibTrans" cxnId="{0A6C8473-4672-4487-AD41-A3E980F48FFB}">
      <dgm:prSet/>
      <dgm:spPr/>
      <dgm:t>
        <a:bodyPr/>
        <a:lstStyle/>
        <a:p>
          <a:endParaRPr lang="en-US" sz="2800">
            <a:latin typeface="Comic Sans MS" panose="030F0702030302020204" pitchFamily="66" charset="0"/>
          </a:endParaRPr>
        </a:p>
      </dgm:t>
    </dgm:pt>
    <dgm:pt modelId="{6A84B0E7-3689-46D4-BF3D-245F9A08FC96}" type="pres">
      <dgm:prSet presAssocID="{DA7C95E7-A93F-4247-928E-081785E2F73B}" presName="linear" presStyleCnt="0">
        <dgm:presLayoutVars>
          <dgm:animLvl val="lvl"/>
          <dgm:resizeHandles val="exact"/>
        </dgm:presLayoutVars>
      </dgm:prSet>
      <dgm:spPr/>
    </dgm:pt>
    <dgm:pt modelId="{C83AF7C8-92BB-4A8C-98B8-2191E8BE92AA}" type="pres">
      <dgm:prSet presAssocID="{C1B6B4E8-2424-4462-89F9-8D914B1A908E}" presName="parentText" presStyleLbl="node1" presStyleIdx="0" presStyleCnt="6" custLinFactY="-137395" custLinFactNeighborY="-200000">
        <dgm:presLayoutVars>
          <dgm:chMax val="0"/>
          <dgm:bulletEnabled val="1"/>
        </dgm:presLayoutVars>
      </dgm:prSet>
      <dgm:spPr/>
    </dgm:pt>
    <dgm:pt modelId="{A1405E06-3EDD-4111-BCDD-5968709536F0}" type="pres">
      <dgm:prSet presAssocID="{5E9E4893-0A67-47B0-B1FD-F3070F9383D7}" presName="spacer" presStyleCnt="0"/>
      <dgm:spPr/>
    </dgm:pt>
    <dgm:pt modelId="{6A828E3A-5380-486D-84E2-DB9695E290FB}" type="pres">
      <dgm:prSet presAssocID="{4E6F281D-7F7E-48A0-A59E-8A7039DFF9B2}" presName="parentText" presStyleLbl="node1" presStyleIdx="1" presStyleCnt="6">
        <dgm:presLayoutVars>
          <dgm:chMax val="0"/>
          <dgm:bulletEnabled val="1"/>
        </dgm:presLayoutVars>
      </dgm:prSet>
      <dgm:spPr/>
    </dgm:pt>
    <dgm:pt modelId="{307626C9-C1C2-483E-B71B-511AFA9DC7A9}" type="pres">
      <dgm:prSet presAssocID="{7E35F6CB-8384-414D-83B4-5EFA94550F65}" presName="spacer" presStyleCnt="0"/>
      <dgm:spPr/>
    </dgm:pt>
    <dgm:pt modelId="{85DE2395-2A95-4A55-B0CE-6DA87541ED1B}" type="pres">
      <dgm:prSet presAssocID="{D2A6F48F-1356-4EA4-8711-922E64ABF7AC}" presName="parentText" presStyleLbl="node1" presStyleIdx="2" presStyleCnt="6">
        <dgm:presLayoutVars>
          <dgm:chMax val="0"/>
          <dgm:bulletEnabled val="1"/>
        </dgm:presLayoutVars>
      </dgm:prSet>
      <dgm:spPr/>
    </dgm:pt>
    <dgm:pt modelId="{DD0BEB9E-9FED-42EC-B11B-4B09A8B056DB}" type="pres">
      <dgm:prSet presAssocID="{CDD0FD78-A25F-42BD-9C06-D2FBF877C412}" presName="spacer" presStyleCnt="0"/>
      <dgm:spPr/>
    </dgm:pt>
    <dgm:pt modelId="{EF94C33F-79FD-4704-ADFC-37B6E9635531}" type="pres">
      <dgm:prSet presAssocID="{9E930DEE-D5F7-4414-84B4-5E0341AEB3F4}" presName="parentText" presStyleLbl="node1" presStyleIdx="3" presStyleCnt="6">
        <dgm:presLayoutVars>
          <dgm:chMax val="0"/>
          <dgm:bulletEnabled val="1"/>
        </dgm:presLayoutVars>
      </dgm:prSet>
      <dgm:spPr/>
    </dgm:pt>
    <dgm:pt modelId="{FC6EF9FD-9C82-42AB-8890-EE801B70EDA7}" type="pres">
      <dgm:prSet presAssocID="{E787A38B-616E-46A0-8954-A898E653341E}" presName="spacer" presStyleCnt="0"/>
      <dgm:spPr/>
    </dgm:pt>
    <dgm:pt modelId="{91A8E22D-6081-48E3-A3C7-89BE5059C985}" type="pres">
      <dgm:prSet presAssocID="{F72035CD-13B6-451B-BAB2-153E84124CAD}" presName="parentText" presStyleLbl="node1" presStyleIdx="4" presStyleCnt="6">
        <dgm:presLayoutVars>
          <dgm:chMax val="0"/>
          <dgm:bulletEnabled val="1"/>
        </dgm:presLayoutVars>
      </dgm:prSet>
      <dgm:spPr/>
    </dgm:pt>
    <dgm:pt modelId="{F3FF7C8F-C2BE-468E-B905-F408D15B1E18}" type="pres">
      <dgm:prSet presAssocID="{690A228B-9C42-4BBE-9C54-32AE1AD786E6}" presName="spacer" presStyleCnt="0"/>
      <dgm:spPr/>
    </dgm:pt>
    <dgm:pt modelId="{E3592D6C-EC9F-4A5B-94E7-75E4548C8BDC}" type="pres">
      <dgm:prSet presAssocID="{71E5C5B4-211B-434B-8557-CA5ED6C9508E}" presName="parentText" presStyleLbl="node1" presStyleIdx="5" presStyleCnt="6">
        <dgm:presLayoutVars>
          <dgm:chMax val="0"/>
          <dgm:bulletEnabled val="1"/>
        </dgm:presLayoutVars>
      </dgm:prSet>
      <dgm:spPr/>
    </dgm:pt>
  </dgm:ptLst>
  <dgm:cxnLst>
    <dgm:cxn modelId="{56D0BF0F-1102-45AE-91C0-71F15D13E522}" srcId="{DA7C95E7-A93F-4247-928E-081785E2F73B}" destId="{C1B6B4E8-2424-4462-89F9-8D914B1A908E}" srcOrd="0" destOrd="0" parTransId="{A00969EC-F268-4ABC-9DB1-39225737120D}" sibTransId="{5E9E4893-0A67-47B0-B1FD-F3070F9383D7}"/>
    <dgm:cxn modelId="{DD52441C-F99D-4E85-B55E-A5BCA8881486}" type="presOf" srcId="{DA7C95E7-A93F-4247-928E-081785E2F73B}" destId="{6A84B0E7-3689-46D4-BF3D-245F9A08FC96}" srcOrd="0" destOrd="0" presId="urn:microsoft.com/office/officeart/2005/8/layout/vList2"/>
    <dgm:cxn modelId="{99412531-9619-49D2-94AD-22098871C3EB}" type="presOf" srcId="{4E6F281D-7F7E-48A0-A59E-8A7039DFF9B2}" destId="{6A828E3A-5380-486D-84E2-DB9695E290FB}" srcOrd="0" destOrd="0" presId="urn:microsoft.com/office/officeart/2005/8/layout/vList2"/>
    <dgm:cxn modelId="{35D8FC37-8921-4CB9-B72E-E48D44C01CC3}" srcId="{DA7C95E7-A93F-4247-928E-081785E2F73B}" destId="{9E930DEE-D5F7-4414-84B4-5E0341AEB3F4}" srcOrd="3" destOrd="0" parTransId="{D44CD12B-4103-4027-A804-34F43CF463F6}" sibTransId="{E787A38B-616E-46A0-8954-A898E653341E}"/>
    <dgm:cxn modelId="{66C48D3F-7321-4694-99FC-6CF636884F2F}" type="presOf" srcId="{71E5C5B4-211B-434B-8557-CA5ED6C9508E}" destId="{E3592D6C-EC9F-4A5B-94E7-75E4548C8BDC}" srcOrd="0" destOrd="0" presId="urn:microsoft.com/office/officeart/2005/8/layout/vList2"/>
    <dgm:cxn modelId="{6ACCD644-8965-49FC-9BC3-A412751B9C98}" srcId="{DA7C95E7-A93F-4247-928E-081785E2F73B}" destId="{D2A6F48F-1356-4EA4-8711-922E64ABF7AC}" srcOrd="2" destOrd="0" parTransId="{912B77B8-38DB-41C3-8964-B2565B6A7399}" sibTransId="{CDD0FD78-A25F-42BD-9C06-D2FBF877C412}"/>
    <dgm:cxn modelId="{34FB416A-E385-450D-A26A-CB8FA9E10BE8}" srcId="{DA7C95E7-A93F-4247-928E-081785E2F73B}" destId="{F72035CD-13B6-451B-BAB2-153E84124CAD}" srcOrd="4" destOrd="0" parTransId="{A4FBEBFA-2E84-42C5-941F-0B70BAD3130E}" sibTransId="{690A228B-9C42-4BBE-9C54-32AE1AD786E6}"/>
    <dgm:cxn modelId="{0A6C8473-4672-4487-AD41-A3E980F48FFB}" srcId="{DA7C95E7-A93F-4247-928E-081785E2F73B}" destId="{71E5C5B4-211B-434B-8557-CA5ED6C9508E}" srcOrd="5" destOrd="0" parTransId="{ECF1ACBB-118C-4CFA-BD18-F4B5DD75B100}" sibTransId="{25C3466D-29F9-4F34-AA84-C48B07F2FFCA}"/>
    <dgm:cxn modelId="{49B24887-ED76-4A02-9381-17DCC4050513}" type="presOf" srcId="{F72035CD-13B6-451B-BAB2-153E84124CAD}" destId="{91A8E22D-6081-48E3-A3C7-89BE5059C985}" srcOrd="0" destOrd="0" presId="urn:microsoft.com/office/officeart/2005/8/layout/vList2"/>
    <dgm:cxn modelId="{0D9150DE-507A-4086-8F7D-78B95F0FEBA3}" type="presOf" srcId="{C1B6B4E8-2424-4462-89F9-8D914B1A908E}" destId="{C83AF7C8-92BB-4A8C-98B8-2191E8BE92AA}" srcOrd="0" destOrd="0" presId="urn:microsoft.com/office/officeart/2005/8/layout/vList2"/>
    <dgm:cxn modelId="{A4C064E2-15FB-4D5B-AD5B-C3F4F3AC1272}" srcId="{DA7C95E7-A93F-4247-928E-081785E2F73B}" destId="{4E6F281D-7F7E-48A0-A59E-8A7039DFF9B2}" srcOrd="1" destOrd="0" parTransId="{1CEACF9F-9BA6-4EAB-93FF-7FE38EA053BF}" sibTransId="{7E35F6CB-8384-414D-83B4-5EFA94550F65}"/>
    <dgm:cxn modelId="{63E7D8F1-E4B8-434A-8451-EEC8F3858154}" type="presOf" srcId="{9E930DEE-D5F7-4414-84B4-5E0341AEB3F4}" destId="{EF94C33F-79FD-4704-ADFC-37B6E9635531}" srcOrd="0" destOrd="0" presId="urn:microsoft.com/office/officeart/2005/8/layout/vList2"/>
    <dgm:cxn modelId="{1689CFFF-53B4-46FC-BE43-6636A2764F80}" type="presOf" srcId="{D2A6F48F-1356-4EA4-8711-922E64ABF7AC}" destId="{85DE2395-2A95-4A55-B0CE-6DA87541ED1B}" srcOrd="0" destOrd="0" presId="urn:microsoft.com/office/officeart/2005/8/layout/vList2"/>
    <dgm:cxn modelId="{4ECEED93-058E-4AC0-BD5C-E85C14191BA8}" type="presParOf" srcId="{6A84B0E7-3689-46D4-BF3D-245F9A08FC96}" destId="{C83AF7C8-92BB-4A8C-98B8-2191E8BE92AA}" srcOrd="0" destOrd="0" presId="urn:microsoft.com/office/officeart/2005/8/layout/vList2"/>
    <dgm:cxn modelId="{444E75FB-C737-4EF7-8302-F8BE4E99551F}" type="presParOf" srcId="{6A84B0E7-3689-46D4-BF3D-245F9A08FC96}" destId="{A1405E06-3EDD-4111-BCDD-5968709536F0}" srcOrd="1" destOrd="0" presId="urn:microsoft.com/office/officeart/2005/8/layout/vList2"/>
    <dgm:cxn modelId="{589223B4-4E81-4729-8948-9E26CEABEAD7}" type="presParOf" srcId="{6A84B0E7-3689-46D4-BF3D-245F9A08FC96}" destId="{6A828E3A-5380-486D-84E2-DB9695E290FB}" srcOrd="2" destOrd="0" presId="urn:microsoft.com/office/officeart/2005/8/layout/vList2"/>
    <dgm:cxn modelId="{783E6BD1-C54D-417F-A431-E38AA017D088}" type="presParOf" srcId="{6A84B0E7-3689-46D4-BF3D-245F9A08FC96}" destId="{307626C9-C1C2-483E-B71B-511AFA9DC7A9}" srcOrd="3" destOrd="0" presId="urn:microsoft.com/office/officeart/2005/8/layout/vList2"/>
    <dgm:cxn modelId="{3CF0E64A-CECF-4D51-8F83-9D60F08D5230}" type="presParOf" srcId="{6A84B0E7-3689-46D4-BF3D-245F9A08FC96}" destId="{85DE2395-2A95-4A55-B0CE-6DA87541ED1B}" srcOrd="4" destOrd="0" presId="urn:microsoft.com/office/officeart/2005/8/layout/vList2"/>
    <dgm:cxn modelId="{F129F228-4357-4361-8620-D0EDA6BE1EA9}" type="presParOf" srcId="{6A84B0E7-3689-46D4-BF3D-245F9A08FC96}" destId="{DD0BEB9E-9FED-42EC-B11B-4B09A8B056DB}" srcOrd="5" destOrd="0" presId="urn:microsoft.com/office/officeart/2005/8/layout/vList2"/>
    <dgm:cxn modelId="{55922900-6D19-43DB-9554-15FFF6888EFA}" type="presParOf" srcId="{6A84B0E7-3689-46D4-BF3D-245F9A08FC96}" destId="{EF94C33F-79FD-4704-ADFC-37B6E9635531}" srcOrd="6" destOrd="0" presId="urn:microsoft.com/office/officeart/2005/8/layout/vList2"/>
    <dgm:cxn modelId="{568BEDA2-CFE4-4E2A-956C-589D3590DBDD}" type="presParOf" srcId="{6A84B0E7-3689-46D4-BF3D-245F9A08FC96}" destId="{FC6EF9FD-9C82-42AB-8890-EE801B70EDA7}" srcOrd="7" destOrd="0" presId="urn:microsoft.com/office/officeart/2005/8/layout/vList2"/>
    <dgm:cxn modelId="{25E62269-2E29-473A-8D45-FB0E3FA02869}" type="presParOf" srcId="{6A84B0E7-3689-46D4-BF3D-245F9A08FC96}" destId="{91A8E22D-6081-48E3-A3C7-89BE5059C985}" srcOrd="8" destOrd="0" presId="urn:microsoft.com/office/officeart/2005/8/layout/vList2"/>
    <dgm:cxn modelId="{C7847EFE-D17D-44C8-8043-05D8BF561D44}" type="presParOf" srcId="{6A84B0E7-3689-46D4-BF3D-245F9A08FC96}" destId="{F3FF7C8F-C2BE-468E-B905-F408D15B1E18}" srcOrd="9" destOrd="0" presId="urn:microsoft.com/office/officeart/2005/8/layout/vList2"/>
    <dgm:cxn modelId="{C09D745B-BD3B-4809-B240-1BB41C074365}" type="presParOf" srcId="{6A84B0E7-3689-46D4-BF3D-245F9A08FC96}" destId="{E3592D6C-EC9F-4A5B-94E7-75E4548C8B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E0833-6810-40F5-9CFB-35B22B54BE5F}">
      <dsp:nvSpPr>
        <dsp:cNvPr id="0" name=""/>
        <dsp:cNvSpPr/>
      </dsp:nvSpPr>
      <dsp:spPr>
        <a:xfrm>
          <a:off x="0" y="2628"/>
          <a:ext cx="7071360" cy="7965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being called names</a:t>
          </a:r>
          <a:endParaRPr lang="en-US" sz="2400" kern="1200" dirty="0"/>
        </a:p>
      </dsp:txBody>
      <dsp:txXfrm>
        <a:off x="38883" y="41511"/>
        <a:ext cx="6993594" cy="718753"/>
      </dsp:txXfrm>
    </dsp:sp>
    <dsp:sp modelId="{B338F2A6-D076-4B75-BFA5-CC2597CCC501}">
      <dsp:nvSpPr>
        <dsp:cNvPr id="0" name=""/>
        <dsp:cNvSpPr/>
      </dsp:nvSpPr>
      <dsp:spPr>
        <a:xfrm>
          <a:off x="0" y="811214"/>
          <a:ext cx="7071360" cy="796519"/>
        </a:xfrm>
        <a:prstGeom prst="round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having your belongings damaged</a:t>
          </a:r>
          <a:endParaRPr lang="en-US" sz="2400" kern="1200" dirty="0"/>
        </a:p>
      </dsp:txBody>
      <dsp:txXfrm>
        <a:off x="38883" y="850097"/>
        <a:ext cx="6993594" cy="718753"/>
      </dsp:txXfrm>
    </dsp:sp>
    <dsp:sp modelId="{9D9F4D31-ABA6-491F-B969-D18B968F77C2}">
      <dsp:nvSpPr>
        <dsp:cNvPr id="0" name=""/>
        <dsp:cNvSpPr/>
      </dsp:nvSpPr>
      <dsp:spPr>
        <a:xfrm>
          <a:off x="0" y="1619799"/>
          <a:ext cx="7071360" cy="796519"/>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physical attacks</a:t>
          </a:r>
          <a:endParaRPr lang="en-US" sz="2400" kern="1200" dirty="0"/>
        </a:p>
      </dsp:txBody>
      <dsp:txXfrm>
        <a:off x="38883" y="1658682"/>
        <a:ext cx="6993594" cy="718753"/>
      </dsp:txXfrm>
    </dsp:sp>
    <dsp:sp modelId="{45BF426E-D719-4A6E-BEB7-A5901758EEFB}">
      <dsp:nvSpPr>
        <dsp:cNvPr id="0" name=""/>
        <dsp:cNvSpPr/>
      </dsp:nvSpPr>
      <dsp:spPr>
        <a:xfrm>
          <a:off x="0" y="2428385"/>
          <a:ext cx="7071360" cy="79651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being left out</a:t>
          </a:r>
          <a:endParaRPr lang="en-US" sz="2400" kern="1200" dirty="0"/>
        </a:p>
      </dsp:txBody>
      <dsp:txXfrm>
        <a:off x="38883" y="2467268"/>
        <a:ext cx="6993594" cy="718753"/>
      </dsp:txXfrm>
    </dsp:sp>
    <dsp:sp modelId="{3166958F-1604-44A0-9878-EA4789DB68DD}">
      <dsp:nvSpPr>
        <dsp:cNvPr id="0" name=""/>
        <dsp:cNvSpPr/>
      </dsp:nvSpPr>
      <dsp:spPr>
        <a:xfrm>
          <a:off x="0" y="3236970"/>
          <a:ext cx="7071360" cy="796519"/>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people making assumptions about you because of your skin colour, race or culture</a:t>
          </a:r>
          <a:endParaRPr lang="en-US" sz="2400" kern="1200" dirty="0"/>
        </a:p>
      </dsp:txBody>
      <dsp:txXfrm>
        <a:off x="38883" y="3275853"/>
        <a:ext cx="6993594" cy="718753"/>
      </dsp:txXfrm>
    </dsp:sp>
    <dsp:sp modelId="{EA3ED84E-CBAF-4284-BAF4-F24D0255BCD2}">
      <dsp:nvSpPr>
        <dsp:cNvPr id="0" name=""/>
        <dsp:cNvSpPr/>
      </dsp:nvSpPr>
      <dsp:spPr>
        <a:xfrm>
          <a:off x="0" y="4045555"/>
          <a:ext cx="7071360" cy="796519"/>
        </a:xfrm>
        <a:prstGeom prst="round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being made to feel like you have to change </a:t>
          </a:r>
          <a:r>
            <a:rPr lang="en-GB" sz="2400" kern="1200">
              <a:hlinkClick xmlns:r="http://schemas.openxmlformats.org/officeDocument/2006/relationships" r:id="rId1"/>
            </a:rPr>
            <a:t>how you look</a:t>
          </a:r>
          <a:endParaRPr lang="en-US" sz="2400" kern="1200" dirty="0"/>
        </a:p>
      </dsp:txBody>
      <dsp:txXfrm>
        <a:off x="38883" y="4084438"/>
        <a:ext cx="6993594" cy="718753"/>
      </dsp:txXfrm>
    </dsp:sp>
    <dsp:sp modelId="{7F507B3F-423E-4BBD-9ECE-8411518E604B}">
      <dsp:nvSpPr>
        <dsp:cNvPr id="0" name=""/>
        <dsp:cNvSpPr/>
      </dsp:nvSpPr>
      <dsp:spPr>
        <a:xfrm>
          <a:off x="0" y="4854141"/>
          <a:ext cx="7071360" cy="79651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racist jokes, including jokes about skin colour, nationality race or culture.</a:t>
          </a:r>
          <a:endParaRPr lang="en-US" sz="2400" kern="1200" dirty="0"/>
        </a:p>
      </dsp:txBody>
      <dsp:txXfrm>
        <a:off x="38883" y="4893024"/>
        <a:ext cx="6993594" cy="718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D94CB-C16D-435C-B9CD-182B7D363DE9}">
      <dsp:nvSpPr>
        <dsp:cNvPr id="0" name=""/>
        <dsp:cNvSpPr/>
      </dsp:nvSpPr>
      <dsp:spPr>
        <a:xfrm>
          <a:off x="0" y="0"/>
          <a:ext cx="470680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132000-0F3E-479F-8A02-6422B69A9B2A}">
      <dsp:nvSpPr>
        <dsp:cNvPr id="0" name=""/>
        <dsp:cNvSpPr/>
      </dsp:nvSpPr>
      <dsp:spPr>
        <a:xfrm>
          <a:off x="0" y="0"/>
          <a:ext cx="47068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omic Sans MS" panose="030F0702030302020204" pitchFamily="66" charset="0"/>
            </a:rPr>
            <a:t>Right now, the whole world is speaking out against racism and the unfair treatment of black people, especially George Floyd who died on 25</a:t>
          </a:r>
          <a:r>
            <a:rPr lang="en-GB" sz="2100" kern="1200" baseline="30000" dirty="0">
              <a:latin typeface="Comic Sans MS" panose="030F0702030302020204" pitchFamily="66" charset="0"/>
            </a:rPr>
            <a:t>th</a:t>
          </a:r>
          <a:r>
            <a:rPr lang="en-GB" sz="2100" kern="1200" dirty="0">
              <a:latin typeface="Comic Sans MS" panose="030F0702030302020204" pitchFamily="66" charset="0"/>
            </a:rPr>
            <a:t> May. </a:t>
          </a:r>
          <a:endParaRPr lang="en-US" sz="2100" kern="1200" dirty="0">
            <a:latin typeface="Comic Sans MS" panose="030F0702030302020204" pitchFamily="66" charset="0"/>
          </a:endParaRPr>
        </a:p>
      </dsp:txBody>
      <dsp:txXfrm>
        <a:off x="0" y="0"/>
        <a:ext cx="4706803" cy="1894415"/>
      </dsp:txXfrm>
    </dsp:sp>
    <dsp:sp modelId="{74C1DB54-F2F5-4286-A6BB-9C6080C7E35B}">
      <dsp:nvSpPr>
        <dsp:cNvPr id="0" name=""/>
        <dsp:cNvSpPr/>
      </dsp:nvSpPr>
      <dsp:spPr>
        <a:xfrm>
          <a:off x="0" y="1894415"/>
          <a:ext cx="470680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6102E3A-D770-4CEC-B591-6C3AAC24DA12}">
      <dsp:nvSpPr>
        <dsp:cNvPr id="0" name=""/>
        <dsp:cNvSpPr/>
      </dsp:nvSpPr>
      <dsp:spPr>
        <a:xfrm>
          <a:off x="0" y="1894415"/>
          <a:ext cx="47068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latin typeface="Comic Sans MS" panose="030F0702030302020204" pitchFamily="66" charset="0"/>
          </a:endParaRPr>
        </a:p>
      </dsp:txBody>
      <dsp:txXfrm>
        <a:off x="0" y="1894415"/>
        <a:ext cx="4706803" cy="1894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1DFAC-212E-407D-B319-77ADAE903929}">
      <dsp:nvSpPr>
        <dsp:cNvPr id="0" name=""/>
        <dsp:cNvSpPr/>
      </dsp:nvSpPr>
      <dsp:spPr>
        <a:xfrm>
          <a:off x="1353502" y="1642"/>
          <a:ext cx="2887860" cy="17327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702030302020204" pitchFamily="66" charset="0"/>
            </a:rPr>
            <a:t>If someone is calling you names or making you feel scared or treating you unfairly, you can get help to make this stop.</a:t>
          </a:r>
          <a:endParaRPr lang="en-US" sz="1400" kern="1200" dirty="0">
            <a:latin typeface="Comic Sans MS" panose="030F0702030302020204" pitchFamily="66" charset="0"/>
          </a:endParaRPr>
        </a:p>
      </dsp:txBody>
      <dsp:txXfrm>
        <a:off x="1353502" y="1642"/>
        <a:ext cx="2887860" cy="1732716"/>
      </dsp:txXfrm>
    </dsp:sp>
    <dsp:sp modelId="{062C7D98-7989-47EB-BD1C-339DFACCDC70}">
      <dsp:nvSpPr>
        <dsp:cNvPr id="0" name=""/>
        <dsp:cNvSpPr/>
      </dsp:nvSpPr>
      <dsp:spPr>
        <a:xfrm>
          <a:off x="4530149" y="1642"/>
          <a:ext cx="2887860" cy="17327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omic Sans MS" panose="030F0702030302020204" pitchFamily="66" charset="0"/>
            </a:rPr>
            <a:t>Walk away. If someone is being racist towards you right now, walk away to keep safe and don't retaliate or respond.</a:t>
          </a:r>
          <a:endParaRPr lang="en-US" sz="1400" kern="1200">
            <a:latin typeface="Comic Sans MS" panose="030F0702030302020204" pitchFamily="66" charset="0"/>
          </a:endParaRPr>
        </a:p>
      </dsp:txBody>
      <dsp:txXfrm>
        <a:off x="4530149" y="1642"/>
        <a:ext cx="2887860" cy="1732716"/>
      </dsp:txXfrm>
    </dsp:sp>
    <dsp:sp modelId="{986014AB-6468-44C6-B818-3BB456E6E612}">
      <dsp:nvSpPr>
        <dsp:cNvPr id="0" name=""/>
        <dsp:cNvSpPr/>
      </dsp:nvSpPr>
      <dsp:spPr>
        <a:xfrm>
          <a:off x="7706796" y="1642"/>
          <a:ext cx="2887860" cy="17327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702030302020204" pitchFamily="66" charset="0"/>
            </a:rPr>
            <a:t>Tell someone what's happening. This could be </a:t>
          </a:r>
          <a:r>
            <a:rPr lang="en-GB" sz="1400" kern="1200" dirty="0">
              <a:latin typeface="Comic Sans MS" panose="030F0702030302020204" pitchFamily="66" charset="0"/>
              <a:hlinkClick xmlns:r="http://schemas.openxmlformats.org/officeDocument/2006/relationships" r:id="rId1"/>
            </a:rPr>
            <a:t>your teacher, sports coach or your manager at work</a:t>
          </a:r>
          <a:r>
            <a:rPr lang="en-GB" sz="1400" kern="1200" dirty="0">
              <a:latin typeface="Comic Sans MS" panose="030F0702030302020204" pitchFamily="66" charset="0"/>
            </a:rPr>
            <a:t>. Remember you can always ask to speak to someone's boss about racism, wherever you are.</a:t>
          </a:r>
          <a:endParaRPr lang="en-US" sz="1400" kern="1200" dirty="0">
            <a:latin typeface="Comic Sans MS" panose="030F0702030302020204" pitchFamily="66" charset="0"/>
          </a:endParaRPr>
        </a:p>
      </dsp:txBody>
      <dsp:txXfrm>
        <a:off x="7706796" y="1642"/>
        <a:ext cx="2887860" cy="1732716"/>
      </dsp:txXfrm>
    </dsp:sp>
    <dsp:sp modelId="{3CA1B93D-F1F3-4DFD-858C-100F59144141}">
      <dsp:nvSpPr>
        <dsp:cNvPr id="0" name=""/>
        <dsp:cNvSpPr/>
      </dsp:nvSpPr>
      <dsp:spPr>
        <a:xfrm>
          <a:off x="1353502" y="2023145"/>
          <a:ext cx="2887860" cy="17327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702030302020204" pitchFamily="66" charset="0"/>
            </a:rPr>
            <a:t>Keep safe. Walk home from school with someone you know and keep your phone charged. Calling emergency services on </a:t>
          </a:r>
          <a:r>
            <a:rPr lang="en-GB" sz="1400" kern="1200" dirty="0">
              <a:latin typeface="Comic Sans MS" panose="030F0702030302020204" pitchFamily="66" charset="0"/>
              <a:hlinkClick xmlns:r="http://schemas.openxmlformats.org/officeDocument/2006/relationships" r:id="rId2"/>
            </a:rPr>
            <a:t>999 </a:t>
          </a:r>
          <a:r>
            <a:rPr lang="en-GB" sz="1400" kern="1200" dirty="0">
              <a:latin typeface="Comic Sans MS" panose="030F0702030302020204" pitchFamily="66" charset="0"/>
            </a:rPr>
            <a:t>or </a:t>
          </a:r>
          <a:r>
            <a:rPr lang="en-GB" sz="1400" kern="1200" dirty="0" err="1">
              <a:latin typeface="Comic Sans MS" panose="030F0702030302020204" pitchFamily="66" charset="0"/>
            </a:rPr>
            <a:t>Childline</a:t>
          </a:r>
          <a:r>
            <a:rPr lang="en-GB" sz="1400" kern="1200" dirty="0">
              <a:latin typeface="Comic Sans MS" panose="030F0702030302020204" pitchFamily="66" charset="0"/>
            </a:rPr>
            <a:t> on </a:t>
          </a:r>
          <a:r>
            <a:rPr lang="en-GB" sz="1400" kern="1200" dirty="0">
              <a:latin typeface="Comic Sans MS" panose="030F0702030302020204" pitchFamily="66" charset="0"/>
              <a:hlinkClick xmlns:r="http://schemas.openxmlformats.org/officeDocument/2006/relationships" r:id="rId3"/>
            </a:rPr>
            <a:t>0800 1111</a:t>
          </a:r>
          <a:r>
            <a:rPr lang="en-GB" sz="1400" kern="1200" dirty="0">
              <a:latin typeface="Comic Sans MS" panose="030F0702030302020204" pitchFamily="66" charset="0"/>
            </a:rPr>
            <a:t> are both free calls.</a:t>
          </a:r>
          <a:endParaRPr lang="en-US" sz="1400" kern="1200" dirty="0">
            <a:latin typeface="Comic Sans MS" panose="030F0702030302020204" pitchFamily="66" charset="0"/>
          </a:endParaRPr>
        </a:p>
      </dsp:txBody>
      <dsp:txXfrm>
        <a:off x="1353502" y="2023145"/>
        <a:ext cx="2887860" cy="1732716"/>
      </dsp:txXfrm>
    </dsp:sp>
    <dsp:sp modelId="{ECAD8DB7-4035-416E-B966-66434E4233AF}">
      <dsp:nvSpPr>
        <dsp:cNvPr id="0" name=""/>
        <dsp:cNvSpPr/>
      </dsp:nvSpPr>
      <dsp:spPr>
        <a:xfrm>
          <a:off x="4530149" y="2023145"/>
          <a:ext cx="2887860" cy="17327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omic Sans MS" panose="030F0702030302020204" pitchFamily="66" charset="0"/>
              <a:hlinkClick xmlns:r="http://schemas.openxmlformats.org/officeDocument/2006/relationships" r:id="rId4"/>
            </a:rPr>
            <a:t>Stay safe online</a:t>
          </a:r>
          <a:r>
            <a:rPr lang="en-GB" sz="1400" kern="1200">
              <a:latin typeface="Comic Sans MS" panose="030F0702030302020204" pitchFamily="66" charset="0"/>
            </a:rPr>
            <a:t>. Change your privacy settings, report abuse on the site or app and block users who bully you or make discriminatory comments or threats.</a:t>
          </a:r>
          <a:endParaRPr lang="en-US" sz="1400" kern="1200">
            <a:latin typeface="Comic Sans MS" panose="030F0702030302020204" pitchFamily="66" charset="0"/>
          </a:endParaRPr>
        </a:p>
      </dsp:txBody>
      <dsp:txXfrm>
        <a:off x="4530149" y="2023145"/>
        <a:ext cx="2887860" cy="1732716"/>
      </dsp:txXfrm>
    </dsp:sp>
    <dsp:sp modelId="{B396BA29-23E8-4DB5-94D5-29F5F3A54709}">
      <dsp:nvSpPr>
        <dsp:cNvPr id="0" name=""/>
        <dsp:cNvSpPr/>
      </dsp:nvSpPr>
      <dsp:spPr>
        <a:xfrm>
          <a:off x="7706796" y="2023145"/>
          <a:ext cx="2887860" cy="17327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702030302020204" pitchFamily="66" charset="0"/>
            </a:rPr>
            <a:t>Keep a record. messages, videos or a diary of what's been happening can help when telling an adult or be used as evidence.</a:t>
          </a:r>
          <a:endParaRPr lang="en-US" sz="1400" kern="1200" dirty="0">
            <a:latin typeface="Comic Sans MS" panose="030F0702030302020204" pitchFamily="66" charset="0"/>
          </a:endParaRPr>
        </a:p>
      </dsp:txBody>
      <dsp:txXfrm>
        <a:off x="7706796" y="2023145"/>
        <a:ext cx="2887860" cy="1732716"/>
      </dsp:txXfrm>
    </dsp:sp>
    <dsp:sp modelId="{DA6DD802-B8D1-4F24-98F1-C1367C797596}">
      <dsp:nvSpPr>
        <dsp:cNvPr id="0" name=""/>
        <dsp:cNvSpPr/>
      </dsp:nvSpPr>
      <dsp:spPr>
        <a:xfrm>
          <a:off x="1353502" y="4044647"/>
          <a:ext cx="2887860" cy="17327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702030302020204" pitchFamily="66" charset="0"/>
            </a:rPr>
            <a:t>Keep telling. You may have to speak out more than once about racism or racial bullying. It's okay to tell someone else if you don't feel it's being taken seriously.</a:t>
          </a:r>
          <a:endParaRPr lang="en-US" sz="1400" kern="1200" dirty="0">
            <a:latin typeface="Comic Sans MS" panose="030F0702030302020204" pitchFamily="66" charset="0"/>
          </a:endParaRPr>
        </a:p>
      </dsp:txBody>
      <dsp:txXfrm>
        <a:off x="1353502" y="4044647"/>
        <a:ext cx="2887860" cy="1732716"/>
      </dsp:txXfrm>
    </dsp:sp>
    <dsp:sp modelId="{E3129DB3-C8BF-486F-A89B-EA5033A0FFB3}">
      <dsp:nvSpPr>
        <dsp:cNvPr id="0" name=""/>
        <dsp:cNvSpPr/>
      </dsp:nvSpPr>
      <dsp:spPr>
        <a:xfrm>
          <a:off x="4530149" y="4044647"/>
          <a:ext cx="2887860" cy="17327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Comic Sans MS" panose="030F0702030302020204" pitchFamily="66" charset="0"/>
            </a:rPr>
            <a:t>Find someone who will help. </a:t>
          </a:r>
          <a:r>
            <a:rPr lang="en-GB" sz="1400" kern="1200" dirty="0">
              <a:solidFill>
                <a:schemeClr val="tx1"/>
              </a:solidFill>
              <a:latin typeface="Comic Sans MS" panose="030F0702030302020204" pitchFamily="66" charset="0"/>
              <a:hlinkClick xmlns:r="http://schemas.openxmlformats.org/officeDocument/2006/relationships" r:id="rId5">
                <a:extLst>
                  <a:ext uri="{A12FA001-AC4F-418D-AE19-62706E023703}">
                    <ahyp:hlinkClr xmlns:ahyp="http://schemas.microsoft.com/office/drawing/2018/hyperlinkcolor" val="tx"/>
                  </a:ext>
                </a:extLst>
              </a:hlinkClick>
            </a:rPr>
            <a:t>It can take time for bullying to stop</a:t>
          </a:r>
          <a:r>
            <a:rPr lang="en-GB" sz="1400" kern="1200" dirty="0">
              <a:solidFill>
                <a:schemeClr val="tx1"/>
              </a:solidFill>
              <a:latin typeface="Comic Sans MS" panose="030F0702030302020204" pitchFamily="66" charset="0"/>
            </a:rPr>
            <a:t>. Each school should have an anti-bullying policy which is there to protect you. If your school doesn't help, you can tell the police.</a:t>
          </a:r>
          <a:endParaRPr lang="en-US" sz="1400" kern="1200" dirty="0">
            <a:solidFill>
              <a:schemeClr val="tx1"/>
            </a:solidFill>
            <a:latin typeface="Comic Sans MS" panose="030F0702030302020204" pitchFamily="66" charset="0"/>
          </a:endParaRPr>
        </a:p>
      </dsp:txBody>
      <dsp:txXfrm>
        <a:off x="4530149" y="4044647"/>
        <a:ext cx="2887860" cy="1732716"/>
      </dsp:txXfrm>
    </dsp:sp>
    <dsp:sp modelId="{B4714508-31B4-4976-88E4-62D00B96C9F8}">
      <dsp:nvSpPr>
        <dsp:cNvPr id="0" name=""/>
        <dsp:cNvSpPr/>
      </dsp:nvSpPr>
      <dsp:spPr>
        <a:xfrm>
          <a:off x="7706796" y="4044647"/>
          <a:ext cx="2887860" cy="17327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omic Sans MS" panose="030F0702030302020204" pitchFamily="66" charset="0"/>
            </a:rPr>
            <a:t>Tell the police. If you feel threatened or a crime has been committed, you can report to the police on 999 in an emergency or 101 at other times.</a:t>
          </a:r>
          <a:endParaRPr lang="en-US" sz="1400" kern="1200">
            <a:latin typeface="Comic Sans MS" panose="030F0702030302020204" pitchFamily="66" charset="0"/>
          </a:endParaRPr>
        </a:p>
      </dsp:txBody>
      <dsp:txXfrm>
        <a:off x="7706796" y="4044647"/>
        <a:ext cx="2887860" cy="1732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AF7C8-92BB-4A8C-98B8-2191E8BE92AA}">
      <dsp:nvSpPr>
        <dsp:cNvPr id="0" name=""/>
        <dsp:cNvSpPr/>
      </dsp:nvSpPr>
      <dsp:spPr>
        <a:xfrm>
          <a:off x="0" y="0"/>
          <a:ext cx="11407487" cy="877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If you see or hear racism, racial bullying or discrimination there are ways that you can help – it is not okay to stand by and watch. </a:t>
          </a:r>
          <a:endParaRPr lang="en-US" sz="2400" kern="1200" dirty="0">
            <a:latin typeface="Comic Sans MS" panose="030F0702030302020204" pitchFamily="66" charset="0"/>
          </a:endParaRPr>
        </a:p>
      </dsp:txBody>
      <dsp:txXfrm>
        <a:off x="42819" y="42819"/>
        <a:ext cx="11321849" cy="791519"/>
      </dsp:txXfrm>
    </dsp:sp>
    <dsp:sp modelId="{6A828E3A-5380-486D-84E2-DB9695E290FB}">
      <dsp:nvSpPr>
        <dsp:cNvPr id="0" name=""/>
        <dsp:cNvSpPr/>
      </dsp:nvSpPr>
      <dsp:spPr>
        <a:xfrm>
          <a:off x="0" y="889865"/>
          <a:ext cx="11407487" cy="87715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Offer your support and tell your friend that what has happened to them is wrong.</a:t>
          </a:r>
          <a:endParaRPr lang="en-US" sz="2400" kern="1200" dirty="0">
            <a:latin typeface="Comic Sans MS" panose="030F0702030302020204" pitchFamily="66" charset="0"/>
          </a:endParaRPr>
        </a:p>
      </dsp:txBody>
      <dsp:txXfrm>
        <a:off x="42819" y="932684"/>
        <a:ext cx="11321849" cy="791519"/>
      </dsp:txXfrm>
    </dsp:sp>
    <dsp:sp modelId="{85DE2395-2A95-4A55-B0CE-6DA87541ED1B}">
      <dsp:nvSpPr>
        <dsp:cNvPr id="0" name=""/>
        <dsp:cNvSpPr/>
      </dsp:nvSpPr>
      <dsp:spPr>
        <a:xfrm>
          <a:off x="0" y="1779017"/>
          <a:ext cx="11407487" cy="87715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Ask your friend if they want to report the incident. You can also offer to be a witness if you feel safe and comfortable to.</a:t>
          </a:r>
          <a:endParaRPr lang="en-US" sz="2400" kern="1200" dirty="0">
            <a:latin typeface="Comic Sans MS" panose="030F0702030302020204" pitchFamily="66" charset="0"/>
          </a:endParaRPr>
        </a:p>
      </dsp:txBody>
      <dsp:txXfrm>
        <a:off x="42819" y="1821836"/>
        <a:ext cx="11321849" cy="791519"/>
      </dsp:txXfrm>
    </dsp:sp>
    <dsp:sp modelId="{EF94C33F-79FD-4704-ADFC-37B6E9635531}">
      <dsp:nvSpPr>
        <dsp:cNvPr id="0" name=""/>
        <dsp:cNvSpPr/>
      </dsp:nvSpPr>
      <dsp:spPr>
        <a:xfrm>
          <a:off x="0" y="2668170"/>
          <a:ext cx="11407487" cy="87715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Call emergency services if you need the police or an ambulance to keep your friend safe.</a:t>
          </a:r>
          <a:endParaRPr lang="en-US" sz="2400" kern="1200" dirty="0">
            <a:latin typeface="Comic Sans MS" panose="030F0702030302020204" pitchFamily="66" charset="0"/>
          </a:endParaRPr>
        </a:p>
      </dsp:txBody>
      <dsp:txXfrm>
        <a:off x="42819" y="2710989"/>
        <a:ext cx="11321849" cy="791519"/>
      </dsp:txXfrm>
    </dsp:sp>
    <dsp:sp modelId="{91A8E22D-6081-48E3-A3C7-89BE5059C985}">
      <dsp:nvSpPr>
        <dsp:cNvPr id="0" name=""/>
        <dsp:cNvSpPr/>
      </dsp:nvSpPr>
      <dsp:spPr>
        <a:xfrm>
          <a:off x="0" y="3557322"/>
          <a:ext cx="11407487" cy="87715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Make a note of what you saw and heard as soon as possible. This could be used as evidence or to make a police statement if needed.</a:t>
          </a:r>
          <a:endParaRPr lang="en-US" sz="2400" kern="1200" dirty="0">
            <a:latin typeface="Comic Sans MS" panose="030F0702030302020204" pitchFamily="66" charset="0"/>
          </a:endParaRPr>
        </a:p>
      </dsp:txBody>
      <dsp:txXfrm>
        <a:off x="42819" y="3600141"/>
        <a:ext cx="11321849" cy="791519"/>
      </dsp:txXfrm>
    </dsp:sp>
    <dsp:sp modelId="{E3592D6C-EC9F-4A5B-94E7-75E4548C8BDC}">
      <dsp:nvSpPr>
        <dsp:cNvPr id="0" name=""/>
        <dsp:cNvSpPr/>
      </dsp:nvSpPr>
      <dsp:spPr>
        <a:xfrm>
          <a:off x="0" y="4446475"/>
          <a:ext cx="11407487" cy="87715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omic Sans MS" panose="030F0702030302020204" pitchFamily="66" charset="0"/>
            </a:rPr>
            <a:t>Speak out if it's safe to. Stay calm and </a:t>
          </a:r>
          <a:r>
            <a:rPr lang="en-GB" sz="2400" kern="1200" dirty="0">
              <a:latin typeface="Comic Sans MS" panose="030F0702030302020204" pitchFamily="66" charset="0"/>
              <a:hlinkClick xmlns:r="http://schemas.openxmlformats.org/officeDocument/2006/relationships" r:id="rId1"/>
            </a:rPr>
            <a:t>be assertive</a:t>
          </a:r>
          <a:r>
            <a:rPr lang="en-GB" sz="2400" kern="1200" dirty="0">
              <a:latin typeface="Comic Sans MS" panose="030F0702030302020204" pitchFamily="66" charset="0"/>
            </a:rPr>
            <a:t>. You could say that you don't agree with racist comments or jokes</a:t>
          </a:r>
          <a:endParaRPr lang="en-US" sz="2400" kern="1200" dirty="0">
            <a:latin typeface="Comic Sans MS" panose="030F0702030302020204" pitchFamily="66" charset="0"/>
          </a:endParaRPr>
        </a:p>
      </dsp:txBody>
      <dsp:txXfrm>
        <a:off x="42819" y="4489294"/>
        <a:ext cx="11321849" cy="7915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EAAD-9E2D-4FF3-9BCC-10A179F03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66A6BD-BAAE-42A5-ABC0-F1C4CE900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E090B7-9596-482B-A63A-2D5FE27803B9}"/>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D2CAE9A4-F16F-4221-ACE2-38A1E2D81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D420E-3E6B-493D-83A9-8A3525461D02}"/>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8947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55CC-9E82-48A6-B5F5-43D17829AC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84D47F-E430-4737-B5DA-F0FF72E89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FE731-9BAF-45BB-8535-3969970D6329}"/>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808AD0D2-E4A6-4EAF-AB3A-DC06ED01C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F5348-4FF5-458A-8423-36789211E17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7404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3D455-BF24-4861-A966-D0BC5BEF14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D96DAC-9C84-4379-8B75-A0133195E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9AC34-FE18-4672-85F3-7EFD36725422}"/>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23DF448A-3969-43EA-8DE7-596E08130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BCEBE-FC16-432B-8ACE-41D836B8054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8287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F56E-BFB7-4D30-82DD-3F5E67F51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846CCA-D1FB-48A7-85D8-CADBC940A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C4773-B4DE-4F83-9AB6-A314B7C89798}"/>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14036AF9-791B-4869-9FF9-3B8C39D30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4B052-6702-4C6D-A303-247F4AAB2CC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4713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552C-CBDC-40ED-9237-98A6E12FB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D9BE7-844D-475D-8422-72E537B46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35FF44-903B-4180-98AA-B8CB6B768710}"/>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4C4FCC1B-961D-42A9-841A-756531C7E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52A1B-2B70-4217-B4A7-CA1A9CE7D38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705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C946-0910-4B2D-9579-B7112A60A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1E414-4B9B-47B7-9AF3-F46F37175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8BDC6B-4998-465D-915B-0D0EDB123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858DCD-17EE-4789-8CB9-6241175CD394}"/>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6" name="Footer Placeholder 5">
            <a:extLst>
              <a:ext uri="{FF2B5EF4-FFF2-40B4-BE49-F238E27FC236}">
                <a16:creationId xmlns:a16="http://schemas.microsoft.com/office/drawing/2014/main" id="{4346D242-9740-4A53-B076-8B73D9017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DE810C-A1FA-4BCC-ABD4-5E0450E87BA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8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CC16-68E7-4F2D-9A46-163B8A4174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F56FC-B16A-45DD-A546-6238A30A4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9539F0-D05C-4199-8743-CB84F6925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219ADA-C0FA-48EF-80B5-676CC952E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CE8AA-ED5A-4A81-B512-33EFECAF4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1E72FC-07A0-4D26-9AF7-6F64B05DC384}"/>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8" name="Footer Placeholder 7">
            <a:extLst>
              <a:ext uri="{FF2B5EF4-FFF2-40B4-BE49-F238E27FC236}">
                <a16:creationId xmlns:a16="http://schemas.microsoft.com/office/drawing/2014/main" id="{EB27A9B1-6CB1-4455-A4D9-9D1618B850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DEDCA6-F7C5-4E23-AE69-8B417AF3CBB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82371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C10-2A14-40E1-AC86-70FF95C7F2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469BC4-EBF0-4E61-8725-7245CF082940}"/>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4" name="Footer Placeholder 3">
            <a:extLst>
              <a:ext uri="{FF2B5EF4-FFF2-40B4-BE49-F238E27FC236}">
                <a16:creationId xmlns:a16="http://schemas.microsoft.com/office/drawing/2014/main" id="{C478C44C-456C-43D1-8754-B54F8B53C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E2A9A2-58F9-4107-A7B5-268823B53BF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4666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D8CEA-B67E-43C5-BEAC-43D5D865349A}"/>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3" name="Footer Placeholder 2">
            <a:extLst>
              <a:ext uri="{FF2B5EF4-FFF2-40B4-BE49-F238E27FC236}">
                <a16:creationId xmlns:a16="http://schemas.microsoft.com/office/drawing/2014/main" id="{1E50D128-75D7-41D2-B14B-60E809300A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667997-410B-4E89-A74E-347AD21DF5F1}"/>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41071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CDF2-A4A9-442D-9E32-9D2E0F1DF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6F4C41-32CD-4E79-80A5-2867A530C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22CF2D-2EB8-4F02-BFC9-AE3EE7D30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50C8E-A3C5-4F1C-9D01-4BDAA479AE6C}"/>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6" name="Footer Placeholder 5">
            <a:extLst>
              <a:ext uri="{FF2B5EF4-FFF2-40B4-BE49-F238E27FC236}">
                <a16:creationId xmlns:a16="http://schemas.microsoft.com/office/drawing/2014/main" id="{32ABB6D0-5B21-44B4-BAA5-EFCF7AB365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7E47E-7D3A-4451-853E-8006B5F5AED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20720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4C16-F779-4D8E-AC59-1E164AFA1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66DD50-9952-4161-85B3-56202E883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4F2577-FEB2-4F8A-A354-3E171E645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5066A-EB81-457C-AAE3-B5DDA78B422F}"/>
              </a:ext>
            </a:extLst>
          </p:cNvPr>
          <p:cNvSpPr>
            <a:spLocks noGrp="1"/>
          </p:cNvSpPr>
          <p:nvPr>
            <p:ph type="dt" sz="half" idx="10"/>
          </p:nvPr>
        </p:nvSpPr>
        <p:spPr/>
        <p:txBody>
          <a:bodyPr/>
          <a:lstStyle/>
          <a:p>
            <a:fld id="{D78D1983-3812-46A0-992D-41051B6DCC0C}" type="datetimeFigureOut">
              <a:rPr lang="en-GB" smtClean="0"/>
              <a:t>14/06/2020</a:t>
            </a:fld>
            <a:endParaRPr lang="en-GB"/>
          </a:p>
        </p:txBody>
      </p:sp>
      <p:sp>
        <p:nvSpPr>
          <p:cNvPr id="6" name="Footer Placeholder 5">
            <a:extLst>
              <a:ext uri="{FF2B5EF4-FFF2-40B4-BE49-F238E27FC236}">
                <a16:creationId xmlns:a16="http://schemas.microsoft.com/office/drawing/2014/main" id="{F56A19E1-43FB-4CA7-BEF4-EBEADE8F4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DE2AC8-A4B1-447A-A7DA-7CF8B9C52B76}"/>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6605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026E6-2EDD-438C-AF31-4EB83BBF4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AEAC98-81C9-4E1A-8371-F1BAC853F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2C5EA-7597-4F5C-9374-F382FA2A5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1983-3812-46A0-992D-41051B6DCC0C}" type="datetimeFigureOut">
              <a:rPr lang="en-GB" smtClean="0"/>
              <a:t>14/06/2020</a:t>
            </a:fld>
            <a:endParaRPr lang="en-GB"/>
          </a:p>
        </p:txBody>
      </p:sp>
      <p:sp>
        <p:nvSpPr>
          <p:cNvPr id="5" name="Footer Placeholder 4">
            <a:extLst>
              <a:ext uri="{FF2B5EF4-FFF2-40B4-BE49-F238E27FC236}">
                <a16:creationId xmlns:a16="http://schemas.microsoft.com/office/drawing/2014/main" id="{4B9F454D-1495-431B-809B-1559C87EE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621D04-8D84-48DF-AE37-C7A048650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D9367-4454-4C7F-8636-2F30FAF763C5}" type="slidenum">
              <a:rPr lang="en-GB" smtClean="0"/>
              <a:t>‹#›</a:t>
            </a:fld>
            <a:endParaRPr lang="en-GB"/>
          </a:p>
        </p:txBody>
      </p:sp>
    </p:spTree>
    <p:extLst>
      <p:ext uri="{BB962C8B-B14F-4D97-AF65-F5344CB8AC3E}">
        <p14:creationId xmlns:p14="http://schemas.microsoft.com/office/powerpoint/2010/main" val="378016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bc.co.uk/newsround/529333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ultiple Black Lives Matter protests organised in Basingstoke this ...">
            <a:extLst>
              <a:ext uri="{FF2B5EF4-FFF2-40B4-BE49-F238E27FC236}">
                <a16:creationId xmlns:a16="http://schemas.microsoft.com/office/drawing/2014/main" id="{384B9F05-0DC8-4F0D-941B-A9545E686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68E71-D269-49DC-9911-B792514D0341}"/>
              </a:ext>
            </a:extLst>
          </p:cNvPr>
          <p:cNvSpPr>
            <a:spLocks noGrp="1"/>
          </p:cNvSpPr>
          <p:nvPr>
            <p:ph type="ctrTitle"/>
          </p:nvPr>
        </p:nvSpPr>
        <p:spPr>
          <a:xfrm>
            <a:off x="342623" y="508392"/>
            <a:ext cx="4023360" cy="3204134"/>
          </a:xfrm>
        </p:spPr>
        <p:txBody>
          <a:bodyPr anchor="b">
            <a:normAutofit/>
          </a:bodyPr>
          <a:lstStyle/>
          <a:p>
            <a:pPr algn="l"/>
            <a:r>
              <a:rPr lang="en-GB" sz="4800" dirty="0">
                <a:latin typeface="Arial" panose="020B0604020202020204" pitchFamily="34" charset="0"/>
                <a:cs typeface="Arial" panose="020B0604020202020204" pitchFamily="34" charset="0"/>
              </a:rPr>
              <a:t>Monday 15</a:t>
            </a:r>
            <a:r>
              <a:rPr lang="en-GB" sz="4800" baseline="30000" dirty="0">
                <a:latin typeface="Arial" panose="020B0604020202020204" pitchFamily="34" charset="0"/>
                <a:cs typeface="Arial" panose="020B0604020202020204" pitchFamily="34" charset="0"/>
              </a:rPr>
              <a:t>th</a:t>
            </a:r>
            <a:r>
              <a:rPr lang="en-GB" sz="4800" dirty="0">
                <a:latin typeface="Arial" panose="020B0604020202020204" pitchFamily="34" charset="0"/>
                <a:cs typeface="Arial" panose="020B0604020202020204" pitchFamily="34" charset="0"/>
              </a:rPr>
              <a:t> June 2020 </a:t>
            </a: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Assembly</a:t>
            </a:r>
          </a:p>
        </p:txBody>
      </p:sp>
      <p:sp>
        <p:nvSpPr>
          <p:cNvPr id="3" name="Subtitle 2">
            <a:extLst>
              <a:ext uri="{FF2B5EF4-FFF2-40B4-BE49-F238E27FC236}">
                <a16:creationId xmlns:a16="http://schemas.microsoft.com/office/drawing/2014/main" id="{262AAD48-A4C0-4C24-A534-0781BEFE7035}"/>
              </a:ext>
            </a:extLst>
          </p:cNvPr>
          <p:cNvSpPr>
            <a:spLocks noGrp="1"/>
          </p:cNvSpPr>
          <p:nvPr>
            <p:ph type="subTitle" idx="1"/>
          </p:nvPr>
        </p:nvSpPr>
        <p:spPr>
          <a:xfrm>
            <a:off x="477980" y="4872922"/>
            <a:ext cx="4023359" cy="1208141"/>
          </a:xfrm>
        </p:spPr>
        <p:txBody>
          <a:bodyPr>
            <a:normAutofit/>
          </a:bodyPr>
          <a:lstStyle/>
          <a:p>
            <a:pPr algn="l"/>
            <a:r>
              <a:rPr lang="en-GB" sz="2000" dirty="0">
                <a:latin typeface="Arial" panose="020B0604020202020204" pitchFamily="34" charset="0"/>
                <a:cs typeface="Arial" panose="020B0604020202020204" pitchFamily="34" charset="0"/>
              </a:rPr>
              <a:t>What is Racism?</a:t>
            </a:r>
          </a:p>
          <a:p>
            <a:pPr algn="l"/>
            <a:r>
              <a:rPr lang="en-GB" sz="2000" dirty="0">
                <a:latin typeface="Arial" panose="020B0604020202020204" pitchFamily="34" charset="0"/>
                <a:cs typeface="Arial" panose="020B0604020202020204" pitchFamily="34" charset="0"/>
              </a:rPr>
              <a:t>What does “Black Lives Matter” mean? </a:t>
            </a:r>
          </a:p>
        </p:txBody>
      </p:sp>
      <p:sp>
        <p:nvSpPr>
          <p:cNvPr id="1030"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618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23" name="Picture 22">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4" name="Oval 23">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E91B58C-A480-4BA8-B00A-AC528FC2B53E}"/>
              </a:ext>
            </a:extLst>
          </p:cNvPr>
          <p:cNvSpPr>
            <a:spLocks noGrp="1"/>
          </p:cNvSpPr>
          <p:nvPr>
            <p:ph type="title"/>
          </p:nvPr>
        </p:nvSpPr>
        <p:spPr>
          <a:xfrm>
            <a:off x="1179226" y="448056"/>
            <a:ext cx="9833548" cy="1066802"/>
          </a:xfrm>
        </p:spPr>
        <p:txBody>
          <a:bodyPr>
            <a:normAutofit fontScale="90000"/>
          </a:bodyPr>
          <a:lstStyle/>
          <a:p>
            <a:r>
              <a:rPr lang="en-GB" sz="4000" dirty="0">
                <a:solidFill>
                  <a:srgbClr val="3F3F3F"/>
                </a:solidFill>
                <a:latin typeface="Comic Sans MS" panose="030F0702030302020204" pitchFamily="66" charset="0"/>
              </a:rPr>
              <a:t>What is the “Black Lives Matter Movement”? </a:t>
            </a:r>
          </a:p>
        </p:txBody>
      </p:sp>
      <p:sp>
        <p:nvSpPr>
          <p:cNvPr id="3" name="Content Placeholder 2">
            <a:extLst>
              <a:ext uri="{FF2B5EF4-FFF2-40B4-BE49-F238E27FC236}">
                <a16:creationId xmlns:a16="http://schemas.microsoft.com/office/drawing/2014/main" id="{87EDC6DC-F39B-4ECF-A295-FB5F2ED9E485}"/>
              </a:ext>
            </a:extLst>
          </p:cNvPr>
          <p:cNvSpPr>
            <a:spLocks noGrp="1"/>
          </p:cNvSpPr>
          <p:nvPr>
            <p:ph idx="1"/>
          </p:nvPr>
        </p:nvSpPr>
        <p:spPr>
          <a:xfrm>
            <a:off x="496474" y="2551458"/>
            <a:ext cx="11366342" cy="3971261"/>
          </a:xfrm>
        </p:spPr>
        <p:txBody>
          <a:bodyPr anchor="ctr">
            <a:normAutofit lnSpcReduction="10000"/>
          </a:bodyPr>
          <a:lstStyle/>
          <a:p>
            <a:r>
              <a:rPr lang="en-GB" sz="3200" dirty="0">
                <a:solidFill>
                  <a:srgbClr val="FFFFFF"/>
                </a:solidFill>
                <a:latin typeface="Comic Sans MS" panose="030F0702030302020204" pitchFamily="66" charset="0"/>
              </a:rPr>
              <a:t>Black Lives matter is an organisation in America, Canada and England created in 2013.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Their mission is to end violence and unfair treatment towards Black communities.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This organisation holds events to educate and inform people of what happens in their communities. </a:t>
            </a:r>
          </a:p>
        </p:txBody>
      </p:sp>
    </p:spTree>
    <p:extLst>
      <p:ext uri="{BB962C8B-B14F-4D97-AF65-F5344CB8AC3E}">
        <p14:creationId xmlns:p14="http://schemas.microsoft.com/office/powerpoint/2010/main" val="119573172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DF704-5514-4C40-88A2-79ECD10B8BAD}"/>
              </a:ext>
            </a:extLst>
          </p:cNvPr>
          <p:cNvPicPr>
            <a:picLocks noChangeAspect="1"/>
          </p:cNvPicPr>
          <p:nvPr/>
        </p:nvPicPr>
        <p:blipFill rotWithShape="1">
          <a:blip r:embed="rId2">
            <a:alphaModFix/>
          </a:blip>
          <a:srcRect r="1" b="19560"/>
          <a:stretch/>
        </p:blipFill>
        <p:spPr>
          <a:xfrm>
            <a:off x="5654824" y="0"/>
            <a:ext cx="6394152" cy="685799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prst="slope"/>
          </a:sp3d>
        </p:spPr>
      </p:pic>
      <p:sp>
        <p:nvSpPr>
          <p:cNvPr id="2" name="Title 1">
            <a:extLst>
              <a:ext uri="{FF2B5EF4-FFF2-40B4-BE49-F238E27FC236}">
                <a16:creationId xmlns:a16="http://schemas.microsoft.com/office/drawing/2014/main" id="{6A0B8E5F-8380-41D0-A0F4-D342F6FB9ABA}"/>
              </a:ext>
            </a:extLst>
          </p:cNvPr>
          <p:cNvSpPr>
            <a:spLocks noGrp="1"/>
          </p:cNvSpPr>
          <p:nvPr>
            <p:ph type="title"/>
          </p:nvPr>
        </p:nvSpPr>
        <p:spPr>
          <a:xfrm>
            <a:off x="804998" y="798445"/>
            <a:ext cx="4803636" cy="1311664"/>
          </a:xfrm>
        </p:spPr>
        <p:txBody>
          <a:bodyPr>
            <a:normAutofit/>
          </a:bodyPr>
          <a:lstStyle/>
          <a:p>
            <a:r>
              <a:rPr lang="en-GB" sz="3700" dirty="0">
                <a:solidFill>
                  <a:srgbClr val="000000"/>
                </a:solidFill>
                <a:latin typeface="Comic Sans MS" panose="030F0702030302020204" pitchFamily="66" charset="0"/>
              </a:rPr>
              <a:t>Why is this issue so important right now?</a:t>
            </a:r>
          </a:p>
        </p:txBody>
      </p:sp>
      <p:graphicFrame>
        <p:nvGraphicFramePr>
          <p:cNvPr id="5" name="Content Placeholder 2">
            <a:extLst>
              <a:ext uri="{FF2B5EF4-FFF2-40B4-BE49-F238E27FC236}">
                <a16:creationId xmlns:a16="http://schemas.microsoft.com/office/drawing/2014/main" id="{21352E9C-AE3D-4C45-A522-934DCB2C9601}"/>
              </a:ext>
            </a:extLst>
          </p:cNvPr>
          <p:cNvGraphicFramePr>
            <a:graphicFrameLocks noGrp="1"/>
          </p:cNvGraphicFramePr>
          <p:nvPr>
            <p:ph idx="1"/>
            <p:extLst>
              <p:ext uri="{D42A27DB-BD31-4B8C-83A1-F6EECF244321}">
                <p14:modId xmlns:p14="http://schemas.microsoft.com/office/powerpoint/2010/main" val="284893559"/>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B321BC9-70F2-4E8E-8303-97CA90223A26}"/>
              </a:ext>
            </a:extLst>
          </p:cNvPr>
          <p:cNvPicPr>
            <a:picLocks noChangeAspect="1"/>
          </p:cNvPicPr>
          <p:nvPr/>
        </p:nvPicPr>
        <p:blipFill rotWithShape="1">
          <a:blip r:embed="rId8"/>
          <a:srcRect l="27204" t="19272" r="20787" b="23122"/>
          <a:stretch/>
        </p:blipFill>
        <p:spPr>
          <a:xfrm>
            <a:off x="804997" y="4349237"/>
            <a:ext cx="1471761" cy="1873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87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B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8" name="Picture 4" descr="The people creating art to remember George Floyd - CNN Style">
            <a:extLst>
              <a:ext uri="{FF2B5EF4-FFF2-40B4-BE49-F238E27FC236}">
                <a16:creationId xmlns:a16="http://schemas.microsoft.com/office/drawing/2014/main" id="{C3353955-E552-478F-9593-5F4A749CC7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282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330299-B5DF-45DA-B565-AC24C488BB89}"/>
              </a:ext>
            </a:extLst>
          </p:cNvPr>
          <p:cNvSpPr>
            <a:spLocks noGrp="1"/>
          </p:cNvSpPr>
          <p:nvPr>
            <p:ph idx="1"/>
          </p:nvPr>
        </p:nvSpPr>
        <p:spPr>
          <a:xfrm>
            <a:off x="7790689" y="917725"/>
            <a:ext cx="3913632" cy="4852362"/>
          </a:xfrm>
        </p:spPr>
        <p:txBody>
          <a:bodyPr anchor="ctr">
            <a:normAutofit/>
          </a:bodyPr>
          <a:lstStyle/>
          <a:p>
            <a:pPr marL="0" indent="0">
              <a:buNone/>
            </a:pPr>
            <a:r>
              <a:rPr lang="en-GB" dirty="0">
                <a:solidFill>
                  <a:schemeClr val="bg1"/>
                </a:solidFill>
                <a:latin typeface="Comic Sans MS" panose="030F0702030302020204" pitchFamily="66" charset="0"/>
              </a:rPr>
              <a:t>What happened to Mr Floyd has again raised the issue of racism in America and the unfair treatment that many African-American communities feel they face in the America from those in power.</a:t>
            </a:r>
          </a:p>
        </p:txBody>
      </p:sp>
    </p:spTree>
    <p:extLst>
      <p:ext uri="{BB962C8B-B14F-4D97-AF65-F5344CB8AC3E}">
        <p14:creationId xmlns:p14="http://schemas.microsoft.com/office/powerpoint/2010/main" val="410229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Piccadilly Gardens in Manchester is packed with protesters. ">
            <a:extLst>
              <a:ext uri="{FF2B5EF4-FFF2-40B4-BE49-F238E27FC236}">
                <a16:creationId xmlns:a16="http://schemas.microsoft.com/office/drawing/2014/main" id="{2B74E1D9-CA42-4163-9CFC-08784C7B22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BA687D2-B033-41E1-A480-07FCAFC937B7}"/>
              </a:ext>
            </a:extLst>
          </p:cNvPr>
          <p:cNvSpPr>
            <a:spLocks noGrp="1"/>
          </p:cNvSpPr>
          <p:nvPr>
            <p:ph type="title"/>
          </p:nvPr>
        </p:nvSpPr>
        <p:spPr>
          <a:xfrm>
            <a:off x="709448" y="1913950"/>
            <a:ext cx="4204137" cy="1342754"/>
          </a:xfrm>
        </p:spPr>
        <p:txBody>
          <a:bodyPr>
            <a:normAutofit/>
          </a:bodyPr>
          <a:lstStyle/>
          <a:p>
            <a:pPr algn="ctr"/>
            <a:r>
              <a:rPr lang="en-GB" sz="3600" dirty="0">
                <a:latin typeface="Comic Sans MS" panose="030F0702030302020204" pitchFamily="66" charset="0"/>
              </a:rPr>
              <a:t>Protests in the UK</a:t>
            </a:r>
          </a:p>
        </p:txBody>
      </p:sp>
      <p:cxnSp>
        <p:nvCxnSpPr>
          <p:cNvPr id="77" name="Straight Connector 7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F5EEB9-0876-4573-9D01-9900965D6BAF}"/>
              </a:ext>
            </a:extLst>
          </p:cNvPr>
          <p:cNvSpPr>
            <a:spLocks noGrp="1"/>
          </p:cNvSpPr>
          <p:nvPr>
            <p:ph idx="1"/>
          </p:nvPr>
        </p:nvSpPr>
        <p:spPr>
          <a:xfrm>
            <a:off x="515005" y="3707214"/>
            <a:ext cx="4593021" cy="2619839"/>
          </a:xfrm>
        </p:spPr>
        <p:txBody>
          <a:bodyPr anchor="ctr">
            <a:normAutofit fontScale="77500" lnSpcReduction="20000"/>
          </a:bodyPr>
          <a:lstStyle/>
          <a:p>
            <a:pPr marL="0" indent="0">
              <a:lnSpc>
                <a:spcPct val="120000"/>
              </a:lnSpc>
              <a:buNone/>
            </a:pPr>
            <a:r>
              <a:rPr lang="en-GB" sz="2400" dirty="0">
                <a:latin typeface="Comic Sans MS" panose="030F0702030302020204" pitchFamily="66" charset="0"/>
              </a:rPr>
              <a:t>Sadly, people are also treated unfairly in England too, as well as many other countries across the globe. </a:t>
            </a:r>
          </a:p>
          <a:p>
            <a:pPr marL="0" indent="0">
              <a:lnSpc>
                <a:spcPct val="120000"/>
              </a:lnSpc>
              <a:buNone/>
            </a:pPr>
            <a:endParaRPr lang="en-GB" sz="2400" dirty="0">
              <a:latin typeface="Comic Sans MS" panose="030F0702030302020204" pitchFamily="66" charset="0"/>
            </a:endParaRPr>
          </a:p>
          <a:p>
            <a:pPr marL="0" indent="0">
              <a:lnSpc>
                <a:spcPct val="120000"/>
              </a:lnSpc>
              <a:buNone/>
            </a:pPr>
            <a:r>
              <a:rPr lang="en-GB" sz="2400" dirty="0">
                <a:latin typeface="Comic Sans MS" panose="030F0702030302020204" pitchFamily="66" charset="0"/>
              </a:rPr>
              <a:t>Peaceful protests have happened all across the UK for the Black Lives matter movement. </a:t>
            </a:r>
          </a:p>
          <a:p>
            <a:pPr marL="0" indent="0">
              <a:lnSpc>
                <a:spcPct val="120000"/>
              </a:lnSpc>
              <a:buNone/>
            </a:pPr>
            <a:endParaRPr lang="en-GB" sz="1800" dirty="0"/>
          </a:p>
        </p:txBody>
      </p:sp>
    </p:spTree>
    <p:extLst>
      <p:ext uri="{BB962C8B-B14F-4D97-AF65-F5344CB8AC3E}">
        <p14:creationId xmlns:p14="http://schemas.microsoft.com/office/powerpoint/2010/main" val="166165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Star Wars director reacts to John Boyega's claims he'd risk career">
            <a:extLst>
              <a:ext uri="{FF2B5EF4-FFF2-40B4-BE49-F238E27FC236}">
                <a16:creationId xmlns:a16="http://schemas.microsoft.com/office/drawing/2014/main" id="{2D1CE845-4F9B-462D-832F-4FE41A0F8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D79C2DD-A966-4ECE-8E6F-032BA3025E65}"/>
              </a:ext>
            </a:extLst>
          </p:cNvPr>
          <p:cNvSpPr>
            <a:spLocks noGrp="1"/>
          </p:cNvSpPr>
          <p:nvPr>
            <p:ph type="title"/>
          </p:nvPr>
        </p:nvSpPr>
        <p:spPr>
          <a:xfrm>
            <a:off x="413792" y="1693385"/>
            <a:ext cx="4681937" cy="1342754"/>
          </a:xfrm>
        </p:spPr>
        <p:txBody>
          <a:bodyPr>
            <a:noAutofit/>
          </a:bodyPr>
          <a:lstStyle/>
          <a:p>
            <a:pPr algn="ctr"/>
            <a:r>
              <a:rPr lang="en-GB" sz="3600" dirty="0">
                <a:latin typeface="Comic Sans MS" panose="030F0702030302020204" pitchFamily="66" charset="0"/>
              </a:rPr>
              <a:t>Star Wars actor, John Boyega, protested in London</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989194-41AF-41D9-83D7-4CEC09A3832D}"/>
              </a:ext>
            </a:extLst>
          </p:cNvPr>
          <p:cNvSpPr>
            <a:spLocks noGrp="1"/>
          </p:cNvSpPr>
          <p:nvPr>
            <p:ph idx="1"/>
          </p:nvPr>
        </p:nvSpPr>
        <p:spPr>
          <a:xfrm>
            <a:off x="145674" y="2788170"/>
            <a:ext cx="5430668" cy="3912433"/>
          </a:xfrm>
        </p:spPr>
        <p:txBody>
          <a:bodyPr anchor="ctr">
            <a:normAutofit fontScale="92500" lnSpcReduction="20000"/>
          </a:bodyPr>
          <a:lstStyle/>
          <a:p>
            <a:endParaRPr lang="en-GB" dirty="0"/>
          </a:p>
          <a:p>
            <a:r>
              <a:rPr lang="en-GB" dirty="0"/>
              <a:t>John Boyega’s message: “Now is the time. Black lives have always mattered.  Black lives have always been important.  Black lives have always meant something.”</a:t>
            </a:r>
          </a:p>
          <a:p>
            <a:r>
              <a:rPr lang="en-GB" dirty="0"/>
              <a:t>Lucasfilm supports John Boyega; “The evil that is racism must stop. We will commit to being part of the change that is long overdue in the world. John Boyega, you are our hero.”</a:t>
            </a:r>
          </a:p>
        </p:txBody>
      </p:sp>
    </p:spTree>
    <p:extLst>
      <p:ext uri="{BB962C8B-B14F-4D97-AF65-F5344CB8AC3E}">
        <p14:creationId xmlns:p14="http://schemas.microsoft.com/office/powerpoint/2010/main" val="274070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6D18-048F-4518-B62C-8371CE51B3B0}"/>
              </a:ext>
            </a:extLst>
          </p:cNvPr>
          <p:cNvSpPr>
            <a:spLocks noGrp="1"/>
          </p:cNvSpPr>
          <p:nvPr>
            <p:ph type="title"/>
          </p:nvPr>
        </p:nvSpPr>
        <p:spPr>
          <a:xfrm>
            <a:off x="8191211" y="994246"/>
            <a:ext cx="3822492" cy="857894"/>
          </a:xfrm>
        </p:spPr>
        <p:txBody>
          <a:bodyPr>
            <a:noAutofit/>
          </a:bodyPr>
          <a:lstStyle/>
          <a:p>
            <a:r>
              <a:rPr lang="en-GB" sz="3200" dirty="0">
                <a:latin typeface="Comic Sans MS" panose="030F0702030302020204" pitchFamily="66" charset="0"/>
              </a:rPr>
              <a:t>Many people support these protests against inequality and Racism.</a:t>
            </a:r>
          </a:p>
        </p:txBody>
      </p:sp>
      <p:pic>
        <p:nvPicPr>
          <p:cNvPr id="1026" name="Picture 2" descr="In Atlanta these police officers went down on one knee to remember George Floyd - a gesture which was made famous by former NFL player Colin Kaepernick as a protest against racial injustice and police brutality.">
            <a:extLst>
              <a:ext uri="{FF2B5EF4-FFF2-40B4-BE49-F238E27FC236}">
                <a16:creationId xmlns:a16="http://schemas.microsoft.com/office/drawing/2014/main" id="{E2C1039B-E787-49B5-8721-D9674B45C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5" y="250602"/>
            <a:ext cx="7593190" cy="5415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n Los Angeles large numbers of protesters made their point peacefully and avoided clashes with the National Guard officers monitoring the situation. These National Guardsmen also knelt with protestors to try to show they weren't on opposite sides.">
            <a:extLst>
              <a:ext uri="{FF2B5EF4-FFF2-40B4-BE49-F238E27FC236}">
                <a16:creationId xmlns:a16="http://schemas.microsoft.com/office/drawing/2014/main" id="{9237A9C1-37D5-44F6-B74D-ADC723EFC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154" y="2728210"/>
            <a:ext cx="6152549" cy="4017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7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A19E-55FA-4CA0-B747-4B91F162E5D8}"/>
              </a:ext>
            </a:extLst>
          </p:cNvPr>
          <p:cNvSpPr>
            <a:spLocks noGrp="1"/>
          </p:cNvSpPr>
          <p:nvPr>
            <p:ph type="title"/>
          </p:nvPr>
        </p:nvSpPr>
        <p:spPr/>
        <p:txBody>
          <a:bodyPr/>
          <a:lstStyle/>
          <a:p>
            <a:r>
              <a:rPr lang="en-GB" dirty="0"/>
              <a:t>What do children in America think at the moment?</a:t>
            </a:r>
          </a:p>
        </p:txBody>
      </p:sp>
      <p:pic>
        <p:nvPicPr>
          <p:cNvPr id="4" name="Picture 3">
            <a:hlinkClick r:id="rId2"/>
            <a:extLst>
              <a:ext uri="{FF2B5EF4-FFF2-40B4-BE49-F238E27FC236}">
                <a16:creationId xmlns:a16="http://schemas.microsoft.com/office/drawing/2014/main" id="{4EA709BD-27EB-405F-9AD1-ABA881A0BB6D}"/>
              </a:ext>
            </a:extLst>
          </p:cNvPr>
          <p:cNvPicPr>
            <a:picLocks noChangeAspect="1"/>
          </p:cNvPicPr>
          <p:nvPr/>
        </p:nvPicPr>
        <p:blipFill rotWithShape="1">
          <a:blip r:embed="rId3"/>
          <a:srcRect l="8307" t="28960" r="7580" b="14695"/>
          <a:stretch/>
        </p:blipFill>
        <p:spPr>
          <a:xfrm>
            <a:off x="1012722" y="1986115"/>
            <a:ext cx="10255045" cy="3864079"/>
          </a:xfrm>
          <a:prstGeom prst="rect">
            <a:avLst/>
          </a:prstGeom>
        </p:spPr>
      </p:pic>
    </p:spTree>
    <p:extLst>
      <p:ext uri="{BB962C8B-B14F-4D97-AF65-F5344CB8AC3E}">
        <p14:creationId xmlns:p14="http://schemas.microsoft.com/office/powerpoint/2010/main" val="125648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F57E-1D18-4F21-9AE7-4A36C5433932}"/>
              </a:ext>
            </a:extLst>
          </p:cNvPr>
          <p:cNvSpPr>
            <a:spLocks noGrp="1"/>
          </p:cNvSpPr>
          <p:nvPr>
            <p:ph type="title"/>
          </p:nvPr>
        </p:nvSpPr>
        <p:spPr>
          <a:xfrm>
            <a:off x="3325368" y="-98171"/>
            <a:ext cx="10515600" cy="1325563"/>
          </a:xfrm>
        </p:spPr>
        <p:txBody>
          <a:bodyPr>
            <a:normAutofit/>
          </a:bodyPr>
          <a:lstStyle/>
          <a:p>
            <a:r>
              <a:rPr lang="en-GB" dirty="0">
                <a:latin typeface="Comic Sans MS" panose="030F0702030302020204" pitchFamily="66" charset="0"/>
              </a:rPr>
              <a:t>What can YOU do?</a:t>
            </a:r>
          </a:p>
        </p:txBody>
      </p:sp>
      <p:graphicFrame>
        <p:nvGraphicFramePr>
          <p:cNvPr id="5" name="Content Placeholder 2">
            <a:extLst>
              <a:ext uri="{FF2B5EF4-FFF2-40B4-BE49-F238E27FC236}">
                <a16:creationId xmlns:a16="http://schemas.microsoft.com/office/drawing/2014/main" id="{43E47D1A-A36D-45F5-AE3F-F38AC0320851}"/>
              </a:ext>
            </a:extLst>
          </p:cNvPr>
          <p:cNvGraphicFramePr>
            <a:graphicFrameLocks noGrp="1"/>
          </p:cNvGraphicFramePr>
          <p:nvPr>
            <p:ph idx="1"/>
            <p:extLst>
              <p:ext uri="{D42A27DB-BD31-4B8C-83A1-F6EECF244321}">
                <p14:modId xmlns:p14="http://schemas.microsoft.com/office/powerpoint/2010/main" val="2871541196"/>
              </p:ext>
            </p:extLst>
          </p:nvPr>
        </p:nvGraphicFramePr>
        <p:xfrm>
          <a:off x="109728" y="902208"/>
          <a:ext cx="11948160" cy="577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3584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160-098A-4327-832A-A97B15ABD0D8}"/>
              </a:ext>
            </a:extLst>
          </p:cNvPr>
          <p:cNvSpPr>
            <a:spLocks noGrp="1"/>
          </p:cNvSpPr>
          <p:nvPr>
            <p:ph type="title"/>
          </p:nvPr>
        </p:nvSpPr>
        <p:spPr>
          <a:xfrm>
            <a:off x="391378" y="320675"/>
            <a:ext cx="11407487" cy="1325563"/>
          </a:xfrm>
        </p:spPr>
        <p:txBody>
          <a:bodyPr>
            <a:normAutofit fontScale="90000"/>
          </a:bodyPr>
          <a:lstStyle/>
          <a:p>
            <a:r>
              <a:rPr lang="en-GB" sz="4200" dirty="0">
                <a:latin typeface="Comic Sans MS" panose="030F0702030302020204" pitchFamily="66" charset="0"/>
              </a:rPr>
              <a:t>How to help a friend who is experiencing racism.</a:t>
            </a:r>
            <a:br>
              <a:rPr lang="en-GB" sz="4200" dirty="0"/>
            </a:br>
            <a:endParaRPr lang="en-GB" sz="4200" dirty="0"/>
          </a:p>
        </p:txBody>
      </p:sp>
      <p:graphicFrame>
        <p:nvGraphicFramePr>
          <p:cNvPr id="5" name="Content Placeholder 2">
            <a:extLst>
              <a:ext uri="{FF2B5EF4-FFF2-40B4-BE49-F238E27FC236}">
                <a16:creationId xmlns:a16="http://schemas.microsoft.com/office/drawing/2014/main" id="{FD445124-4A6D-46B7-8F05-7701DAAE4BE1}"/>
              </a:ext>
            </a:extLst>
          </p:cNvPr>
          <p:cNvGraphicFramePr>
            <a:graphicFrameLocks noGrp="1"/>
          </p:cNvGraphicFramePr>
          <p:nvPr>
            <p:ph idx="1"/>
            <p:extLst>
              <p:ext uri="{D42A27DB-BD31-4B8C-83A1-F6EECF244321}">
                <p14:modId xmlns:p14="http://schemas.microsoft.com/office/powerpoint/2010/main" val="3187203466"/>
              </p:ext>
            </p:extLst>
          </p:nvPr>
        </p:nvGraphicFramePr>
        <p:xfrm>
          <a:off x="391378" y="1212980"/>
          <a:ext cx="11407487" cy="532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33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d-796B1244-784D-41F6-BCCE-784085B2EBB4">
            <a:extLst>
              <a:ext uri="{FF2B5EF4-FFF2-40B4-BE49-F238E27FC236}">
                <a16:creationId xmlns:a16="http://schemas.microsoft.com/office/drawing/2014/main" id="{F5976C21-D8B1-427A-B481-6994B55695AE}"/>
              </a:ext>
            </a:extLst>
          </p:cNvPr>
          <p:cNvPicPr/>
          <p:nvPr/>
        </p:nvPicPr>
        <p:blipFill rotWithShape="1">
          <a:blip r:embed="rId2" r:link="rId3">
            <a:extLst>
              <a:ext uri="{28A0092B-C50C-407E-A947-70E740481C1C}">
                <a14:useLocalDpi xmlns:a14="http://schemas.microsoft.com/office/drawing/2010/main" val="0"/>
              </a:ext>
            </a:extLst>
          </a:blip>
          <a:srcRect l="-300" t="11300" r="287" b="16967"/>
          <a:stretch>
            <a:fillRect/>
          </a:stretch>
        </p:blipFill>
        <p:spPr bwMode="auto">
          <a:xfrm>
            <a:off x="2980944" y="149352"/>
            <a:ext cx="6230112" cy="6559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947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6">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3" name="Rectangle 18">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CE8BF-F77A-4472-BE77-F4C1A792C06F}"/>
              </a:ext>
            </a:extLst>
          </p:cNvPr>
          <p:cNvSpPr>
            <a:spLocks noGrp="1"/>
          </p:cNvSpPr>
          <p:nvPr>
            <p:ph type="title"/>
          </p:nvPr>
        </p:nvSpPr>
        <p:spPr>
          <a:xfrm>
            <a:off x="804484" y="451105"/>
            <a:ext cx="10960796" cy="4047744"/>
          </a:xfrm>
        </p:spPr>
        <p:txBody>
          <a:bodyPr vert="horz" lIns="91440" tIns="45720" rIns="91440" bIns="45720" rtlCol="0" anchor="ctr">
            <a:normAutofit/>
          </a:bodyPr>
          <a:lstStyle/>
          <a:p>
            <a:r>
              <a:rPr lang="en-US" sz="3600" dirty="0">
                <a:solidFill>
                  <a:srgbClr val="000000"/>
                </a:solidFill>
                <a:latin typeface="Comic Sans MS" panose="030F0702030302020204" pitchFamily="66" charset="0"/>
              </a:rPr>
              <a:t>There are many differences between </a:t>
            </a:r>
            <a:r>
              <a:rPr lang="en-US" sz="3600" kern="1200" dirty="0">
                <a:solidFill>
                  <a:srgbClr val="000000"/>
                </a:solidFill>
                <a:latin typeface="Comic Sans MS" panose="030F0702030302020204" pitchFamily="66" charset="0"/>
              </a:rPr>
              <a:t>people; one difference is the colour of our skin. </a:t>
            </a:r>
            <a:br>
              <a:rPr lang="en-US" sz="3600" kern="1200" dirty="0">
                <a:solidFill>
                  <a:srgbClr val="000000"/>
                </a:solidFill>
                <a:latin typeface="Comic Sans MS" panose="030F0702030302020204" pitchFamily="66" charset="0"/>
              </a:rPr>
            </a:br>
            <a:br>
              <a:rPr lang="en-US" sz="3600" dirty="0">
                <a:solidFill>
                  <a:srgbClr val="000000"/>
                </a:solidFill>
                <a:latin typeface="Comic Sans MS" panose="030F0702030302020204" pitchFamily="66" charset="0"/>
              </a:rPr>
            </a:br>
            <a:r>
              <a:rPr lang="en-US" sz="3600" kern="1200" dirty="0">
                <a:solidFill>
                  <a:srgbClr val="000000"/>
                </a:solidFill>
                <a:latin typeface="Comic Sans MS" panose="030F0702030302020204" pitchFamily="66" charset="0"/>
              </a:rPr>
              <a:t>It is important to make sure that </a:t>
            </a:r>
            <a:r>
              <a:rPr lang="en-US" sz="3600" b="1" u="sng" kern="1200" dirty="0">
                <a:solidFill>
                  <a:srgbClr val="000000"/>
                </a:solidFill>
                <a:latin typeface="Comic Sans MS" panose="030F0702030302020204" pitchFamily="66" charset="0"/>
              </a:rPr>
              <a:t>all</a:t>
            </a:r>
            <a:r>
              <a:rPr lang="en-US" sz="3600" kern="1200" dirty="0">
                <a:solidFill>
                  <a:srgbClr val="000000"/>
                </a:solidFill>
                <a:latin typeface="Comic Sans MS" panose="030F0702030302020204" pitchFamily="66" charset="0"/>
              </a:rPr>
              <a:t> people are treated fairly, and that’s why lots of people all over the country and the world are part of the Black Lives Matter movement.</a:t>
            </a:r>
          </a:p>
        </p:txBody>
      </p:sp>
    </p:spTree>
    <p:extLst>
      <p:ext uri="{BB962C8B-B14F-4D97-AF65-F5344CB8AC3E}">
        <p14:creationId xmlns:p14="http://schemas.microsoft.com/office/powerpoint/2010/main" val="294987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67DAD4-1871-43EA-B3C5-E1714DC828D8}"/>
              </a:ext>
            </a:extLst>
          </p:cNvPr>
          <p:cNvSpPr>
            <a:spLocks noGrp="1"/>
          </p:cNvSpPr>
          <p:nvPr>
            <p:ph idx="1"/>
          </p:nvPr>
        </p:nvSpPr>
        <p:spPr>
          <a:xfrm>
            <a:off x="6172200" y="804672"/>
            <a:ext cx="5221224" cy="5230368"/>
          </a:xfrm>
        </p:spPr>
        <p:txBody>
          <a:bodyPr anchor="ctr">
            <a:normAutofit/>
          </a:bodyPr>
          <a:lstStyle/>
          <a:p>
            <a:pPr marL="0" indent="0">
              <a:buNone/>
            </a:pPr>
            <a:r>
              <a:rPr lang="en-GB" sz="3600" dirty="0">
                <a:solidFill>
                  <a:srgbClr val="000000"/>
                </a:solidFill>
                <a:latin typeface="Comic Sans MS" panose="030F0702030302020204" pitchFamily="66" charset="0"/>
              </a:rPr>
              <a:t>Racism is when you treat someone differently and unfairly because; of the colour of their skin or they are from a different country or their culture is different.</a:t>
            </a:r>
          </a:p>
        </p:txBody>
      </p:sp>
      <p:pic>
        <p:nvPicPr>
          <p:cNvPr id="5122" name="Picture 2" descr="Racism Title Surrounded By Blurred Words Stock Illustration 207842788">
            <a:extLst>
              <a:ext uri="{FF2B5EF4-FFF2-40B4-BE49-F238E27FC236}">
                <a16:creationId xmlns:a16="http://schemas.microsoft.com/office/drawing/2014/main" id="{F58F9287-818C-4587-90F6-D3681EC5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4890897" cy="29641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494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5BCD1-104F-48F9-B49E-950FE3E3E230}"/>
              </a:ext>
            </a:extLst>
          </p:cNvPr>
          <p:cNvSpPr>
            <a:spLocks noGrp="1"/>
          </p:cNvSpPr>
          <p:nvPr>
            <p:ph type="title"/>
          </p:nvPr>
        </p:nvSpPr>
        <p:spPr>
          <a:xfrm>
            <a:off x="838201" y="624568"/>
            <a:ext cx="3351755" cy="5412920"/>
          </a:xfrm>
        </p:spPr>
        <p:txBody>
          <a:bodyPr>
            <a:normAutofit/>
          </a:bodyPr>
          <a:lstStyle/>
          <a:p>
            <a:r>
              <a:rPr lang="en-GB" sz="4000" dirty="0">
                <a:solidFill>
                  <a:schemeClr val="bg1"/>
                </a:solidFill>
                <a:latin typeface="Comic Sans MS" panose="030F0702030302020204" pitchFamily="66" charset="0"/>
              </a:rPr>
              <a:t>Racism and racist bullying can include:</a:t>
            </a:r>
            <a:br>
              <a:rPr lang="en-GB" sz="4000" dirty="0">
                <a:solidFill>
                  <a:schemeClr val="bg1"/>
                </a:solidFill>
                <a:latin typeface="Comic Sans MS" panose="030F0702030302020204" pitchFamily="66" charset="0"/>
              </a:rPr>
            </a:br>
            <a:endParaRPr lang="en-GB" sz="4000" dirty="0">
              <a:solidFill>
                <a:schemeClr val="bg1"/>
              </a:solidFill>
              <a:latin typeface="Comic Sans MS" panose="030F0702030302020204" pitchFamily="66" charset="0"/>
            </a:endParaRPr>
          </a:p>
        </p:txBody>
      </p:sp>
      <p:graphicFrame>
        <p:nvGraphicFramePr>
          <p:cNvPr id="5" name="Content Placeholder 2">
            <a:extLst>
              <a:ext uri="{FF2B5EF4-FFF2-40B4-BE49-F238E27FC236}">
                <a16:creationId xmlns:a16="http://schemas.microsoft.com/office/drawing/2014/main" id="{BE18C17E-2747-4E14-B0E2-62367EADF75E}"/>
              </a:ext>
            </a:extLst>
          </p:cNvPr>
          <p:cNvGraphicFramePr>
            <a:graphicFrameLocks noGrp="1"/>
          </p:cNvGraphicFramePr>
          <p:nvPr>
            <p:ph idx="1"/>
            <p:extLst>
              <p:ext uri="{D42A27DB-BD31-4B8C-83A1-F6EECF244321}">
                <p14:modId xmlns:p14="http://schemas.microsoft.com/office/powerpoint/2010/main" val="3410213956"/>
              </p:ext>
            </p:extLst>
          </p:nvPr>
        </p:nvGraphicFramePr>
        <p:xfrm>
          <a:off x="4840225" y="869430"/>
          <a:ext cx="7071360" cy="565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79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2B9B5E-4622-4649-86F5-41F539246D64}"/>
              </a:ext>
            </a:extLst>
          </p:cNvPr>
          <p:cNvSpPr>
            <a:spLocks noGrp="1"/>
          </p:cNvSpPr>
          <p:nvPr>
            <p:ph type="title"/>
          </p:nvPr>
        </p:nvSpPr>
        <p:spPr>
          <a:xfrm>
            <a:off x="6659034" y="1878200"/>
            <a:ext cx="4805996" cy="1401448"/>
          </a:xfrm>
        </p:spPr>
        <p:txBody>
          <a:bodyPr vert="horz" lIns="91440" tIns="45720" rIns="91440" bIns="45720" rtlCol="0" anchor="t">
            <a:noAutofit/>
          </a:bodyPr>
          <a:lstStyle/>
          <a:p>
            <a:pPr algn="ctr"/>
            <a:r>
              <a:rPr lang="en-US" sz="4800" dirty="0">
                <a:solidFill>
                  <a:srgbClr val="000000"/>
                </a:solidFill>
                <a:latin typeface="Comic Sans MS" panose="030F0702030302020204" pitchFamily="66" charset="0"/>
              </a:rPr>
              <a:t>Everybody is important and has the right to be safe and happy. </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We should teach about racism as an idea that's expressed through ...">
            <a:extLst>
              <a:ext uri="{FF2B5EF4-FFF2-40B4-BE49-F238E27FC236}">
                <a16:creationId xmlns:a16="http://schemas.microsoft.com/office/drawing/2014/main" id="{93134A43-918E-42EE-A545-07B6980AC43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3694" r="-2" b="-2"/>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2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5144D-6D39-4AFF-8A3C-F03870EBD68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100" kern="1200">
                <a:solidFill>
                  <a:srgbClr val="FFFFFF"/>
                </a:solidFill>
                <a:latin typeface="+mj-lt"/>
                <a:ea typeface="+mj-ea"/>
                <a:cs typeface="+mj-cs"/>
              </a:rPr>
              <a:t>Watch this video to understand a bit more about how it feels when you experience racism. </a:t>
            </a:r>
          </a:p>
        </p:txBody>
      </p:sp>
      <p:pic>
        <p:nvPicPr>
          <p:cNvPr id="6" name="Picture 5">
            <a:hlinkClick r:id="rId2"/>
            <a:extLst>
              <a:ext uri="{FF2B5EF4-FFF2-40B4-BE49-F238E27FC236}">
                <a16:creationId xmlns:a16="http://schemas.microsoft.com/office/drawing/2014/main" id="{8D87257A-4F25-4270-81C2-8CED49A19FA3}"/>
              </a:ext>
            </a:extLst>
          </p:cNvPr>
          <p:cNvPicPr>
            <a:picLocks noChangeAspect="1"/>
          </p:cNvPicPr>
          <p:nvPr/>
        </p:nvPicPr>
        <p:blipFill rotWithShape="1">
          <a:blip r:embed="rId3"/>
          <a:srcRect l="17900" t="47289" r="40300" b="12000"/>
          <a:stretch/>
        </p:blipFill>
        <p:spPr>
          <a:xfrm>
            <a:off x="5153822" y="1637805"/>
            <a:ext cx="6553545" cy="35903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4132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7D54E2-755A-4366-9E4B-D5F085A108ED}"/>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latin typeface="Comic Sans MS" panose="030F0702030302020204" pitchFamily="66" charset="0"/>
              </a:rPr>
              <a:t>4 things to remember</a:t>
            </a:r>
            <a:br>
              <a:rPr lang="en-GB" sz="4000">
                <a:solidFill>
                  <a:srgbClr val="FFFFFF"/>
                </a:solidFill>
                <a:latin typeface="Comic Sans MS" panose="030F0702030302020204" pitchFamily="66" charset="0"/>
              </a:rPr>
            </a:br>
            <a:endParaRPr lang="en-GB" sz="4000">
              <a:solidFill>
                <a:srgbClr val="FFFFFF"/>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F7684F9C-DE33-443D-B012-C704EDCC0A88}"/>
              </a:ext>
            </a:extLst>
          </p:cNvPr>
          <p:cNvSpPr>
            <a:spLocks noGrp="1"/>
          </p:cNvSpPr>
          <p:nvPr>
            <p:ph idx="1"/>
          </p:nvPr>
        </p:nvSpPr>
        <p:spPr>
          <a:xfrm>
            <a:off x="1179226" y="2893347"/>
            <a:ext cx="10281254" cy="3624822"/>
          </a:xfrm>
          <a:solidFill>
            <a:schemeClr val="bg1"/>
          </a:solidFill>
          <a:ln>
            <a:solidFill>
              <a:srgbClr val="FFFFFF"/>
            </a:solidFill>
          </a:ln>
        </p:spPr>
        <p:txBody>
          <a:bodyPr>
            <a:normAutofit/>
          </a:bodyPr>
          <a:lstStyle/>
          <a:p>
            <a:pPr marL="514350" indent="-514350">
              <a:buFont typeface="+mj-lt"/>
              <a:buAutoNum type="arabicPeriod"/>
            </a:pPr>
            <a:r>
              <a:rPr lang="en-GB" dirty="0">
                <a:latin typeface="Comic Sans MS" panose="030F0702030302020204" pitchFamily="66" charset="0"/>
              </a:rPr>
              <a:t>It's </a:t>
            </a:r>
            <a:r>
              <a:rPr lang="en-GB" b="1" i="1" dirty="0">
                <a:effectLst>
                  <a:outerShdw blurRad="38100" dist="38100" dir="2700000" algn="tl">
                    <a:srgbClr val="000000">
                      <a:alpha val="43137"/>
                    </a:srgbClr>
                  </a:outerShdw>
                </a:effectLst>
                <a:latin typeface="Comic Sans MS" panose="030F0702030302020204" pitchFamily="66" charset="0"/>
              </a:rPr>
              <a:t>illegal</a:t>
            </a:r>
            <a:r>
              <a:rPr lang="en-GB" dirty="0">
                <a:effectLst>
                  <a:outerShdw blurRad="38100" dist="38100" dir="2700000" algn="tl">
                    <a:srgbClr val="000000">
                      <a:alpha val="43137"/>
                    </a:srgbClr>
                  </a:outerShdw>
                </a:effectLst>
                <a:latin typeface="Comic Sans MS" panose="030F0702030302020204" pitchFamily="66" charset="0"/>
              </a:rPr>
              <a:t> </a:t>
            </a:r>
            <a:r>
              <a:rPr lang="en-GB" dirty="0">
                <a:latin typeface="Comic Sans MS" panose="030F0702030302020204" pitchFamily="66" charset="0"/>
              </a:rPr>
              <a:t>to treat someone differently or unfairly because of their race or the colour of their skin.</a:t>
            </a:r>
          </a:p>
          <a:p>
            <a:pPr marL="514350" indent="-514350">
              <a:buFont typeface="+mj-lt"/>
              <a:buAutoNum type="arabicPeriod"/>
            </a:pPr>
            <a:r>
              <a:rPr lang="en-GB" dirty="0">
                <a:latin typeface="Comic Sans MS" panose="030F0702030302020204" pitchFamily="66" charset="0"/>
              </a:rPr>
              <a:t>Racism and racial bullying is wrong, even if the person doesn't realise they're doing it.</a:t>
            </a:r>
          </a:p>
          <a:p>
            <a:pPr marL="514350" indent="-514350">
              <a:buFont typeface="+mj-lt"/>
              <a:buAutoNum type="arabicPeriod"/>
            </a:pPr>
            <a:r>
              <a:rPr lang="en-GB" dirty="0">
                <a:latin typeface="Comic Sans MS" panose="030F0702030302020204" pitchFamily="66" charset="0"/>
              </a:rPr>
              <a:t>If someone commits a crime against you because of your race, religion or culture that is a </a:t>
            </a:r>
            <a:r>
              <a:rPr lang="en-GB" dirty="0">
                <a:latin typeface="Comic Sans MS" panose="030F0702030302020204" pitchFamily="66" charset="0"/>
                <a:hlinkClick r:id="rId3" tooltip="Discrimination, hate crime and equality"/>
              </a:rPr>
              <a:t>hate crime</a:t>
            </a:r>
            <a:r>
              <a:rPr lang="en-GB" dirty="0">
                <a:latin typeface="Comic Sans MS" panose="030F0702030302020204" pitchFamily="66" charset="0"/>
              </a:rPr>
              <a:t>.</a:t>
            </a:r>
          </a:p>
          <a:p>
            <a:pPr marL="514350" indent="-514350">
              <a:buFont typeface="+mj-lt"/>
              <a:buAutoNum type="arabicPeriod"/>
            </a:pPr>
            <a:r>
              <a:rPr lang="en-GB" dirty="0">
                <a:latin typeface="Comic Sans MS" panose="030F0702030302020204" pitchFamily="66" charset="0"/>
              </a:rPr>
              <a:t>You're not alone, and there are ways to </a:t>
            </a:r>
            <a:r>
              <a:rPr lang="en-GB" dirty="0">
                <a:latin typeface="Comic Sans MS" panose="030F0702030302020204" pitchFamily="66" charset="0"/>
                <a:hlinkClick r:id="rId3" tooltip="Get support"/>
              </a:rPr>
              <a:t>get support</a:t>
            </a:r>
            <a:r>
              <a:rPr lang="en-GB" dirty="0">
                <a:latin typeface="Comic Sans MS" panose="030F0702030302020204" pitchFamily="66" charset="0"/>
              </a:rPr>
              <a:t>.</a:t>
            </a:r>
          </a:p>
          <a:p>
            <a:endParaRPr lang="en-GB"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412133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384DB64-A914-4C02-8198-319CA18E66BC}"/>
              </a:ext>
            </a:extLst>
          </p:cNvPr>
          <p:cNvSpPr>
            <a:spLocks noGrp="1"/>
          </p:cNvSpPr>
          <p:nvPr>
            <p:ph type="title"/>
          </p:nvPr>
        </p:nvSpPr>
        <p:spPr>
          <a:xfrm>
            <a:off x="1179226" y="448056"/>
            <a:ext cx="9833548" cy="1066802"/>
          </a:xfrm>
        </p:spPr>
        <p:txBody>
          <a:bodyPr>
            <a:normAutofit/>
          </a:bodyPr>
          <a:lstStyle/>
          <a:p>
            <a:r>
              <a:rPr lang="en-GB" sz="4000">
                <a:solidFill>
                  <a:srgbClr val="3F3F3F"/>
                </a:solidFill>
                <a:latin typeface="Comic Sans MS" panose="030F0702030302020204" pitchFamily="66" charset="0"/>
              </a:rPr>
              <a:t>Where is Racism?</a:t>
            </a:r>
          </a:p>
        </p:txBody>
      </p:sp>
      <p:sp>
        <p:nvSpPr>
          <p:cNvPr id="3" name="Content Placeholder 2">
            <a:extLst>
              <a:ext uri="{FF2B5EF4-FFF2-40B4-BE49-F238E27FC236}">
                <a16:creationId xmlns:a16="http://schemas.microsoft.com/office/drawing/2014/main" id="{872256BC-8B33-4183-959E-8D8089D34657}"/>
              </a:ext>
            </a:extLst>
          </p:cNvPr>
          <p:cNvSpPr>
            <a:spLocks noGrp="1"/>
          </p:cNvSpPr>
          <p:nvPr>
            <p:ph idx="1"/>
          </p:nvPr>
        </p:nvSpPr>
        <p:spPr>
          <a:xfrm>
            <a:off x="548639" y="3049325"/>
            <a:ext cx="11278599" cy="2945574"/>
          </a:xfrm>
        </p:spPr>
        <p:txBody>
          <a:bodyPr anchor="ctr">
            <a:noAutofit/>
          </a:bodyPr>
          <a:lstStyle/>
          <a:p>
            <a:pPr marL="0" indent="0">
              <a:buNone/>
            </a:pPr>
            <a:r>
              <a:rPr lang="en-GB" sz="3200" dirty="0">
                <a:solidFill>
                  <a:srgbClr val="FFFFFF"/>
                </a:solidFill>
                <a:latin typeface="Comic Sans MS" panose="030F0702030302020204" pitchFamily="66" charset="0"/>
              </a:rPr>
              <a:t>Racism is all over the world and it must be stopped!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people in power can be racist.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they use their power to treat people unfairly. </a:t>
            </a:r>
          </a:p>
        </p:txBody>
      </p:sp>
    </p:spTree>
    <p:extLst>
      <p:ext uri="{BB962C8B-B14F-4D97-AF65-F5344CB8AC3E}">
        <p14:creationId xmlns:p14="http://schemas.microsoft.com/office/powerpoint/2010/main" val="68821738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Camp kids lead Oakland Black Lives Matter demonstration - SFGate">
            <a:extLst>
              <a:ext uri="{FF2B5EF4-FFF2-40B4-BE49-F238E27FC236}">
                <a16:creationId xmlns:a16="http://schemas.microsoft.com/office/drawing/2014/main" id="{06C75711-C0BD-4CD6-A1EE-FFF71CEAF1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764" b="-1"/>
          <a:stretch/>
        </p:blipFill>
        <p:spPr bwMode="auto">
          <a:xfrm>
            <a:off x="1460597" y="10"/>
            <a:ext cx="9270806" cy="68579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656</TotalTime>
  <Words>1001</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Monday 15th June 2020   Assembly</vt:lpstr>
      <vt:lpstr>There are many differences between people; one difference is the colour of our skin.   It is important to make sure that all people are treated fairly, and that’s why lots of people all over the country and the world are part of the Black Lives Matter movement.</vt:lpstr>
      <vt:lpstr>PowerPoint Presentation</vt:lpstr>
      <vt:lpstr>Racism and racist bullying can include: </vt:lpstr>
      <vt:lpstr>Everybody is important and has the right to be safe and happy. </vt:lpstr>
      <vt:lpstr>Watch this video to understand a bit more about how it feels when you experience racism. </vt:lpstr>
      <vt:lpstr>4 things to remember </vt:lpstr>
      <vt:lpstr>Where is Racism?</vt:lpstr>
      <vt:lpstr>PowerPoint Presentation</vt:lpstr>
      <vt:lpstr>What is the “Black Lives Matter Movement”? </vt:lpstr>
      <vt:lpstr>Why is this issue so important right now?</vt:lpstr>
      <vt:lpstr>PowerPoint Presentation</vt:lpstr>
      <vt:lpstr>Protests in the UK</vt:lpstr>
      <vt:lpstr>Star Wars actor, John Boyega, protested in London</vt:lpstr>
      <vt:lpstr>Many people support these protests against inequality and Racism.</vt:lpstr>
      <vt:lpstr>What do children in America think at the moment?</vt:lpstr>
      <vt:lpstr>What can YOU do?</vt:lpstr>
      <vt:lpstr>How to help a friend who is experiencing racism.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5th June 2020   Assembly</dc:title>
  <dc:creator>Sophie Nicholson</dc:creator>
  <cp:lastModifiedBy>Nichola Smith</cp:lastModifiedBy>
  <cp:revision>27</cp:revision>
  <dcterms:created xsi:type="dcterms:W3CDTF">2020-06-06T13:29:54Z</dcterms:created>
  <dcterms:modified xsi:type="dcterms:W3CDTF">2020-06-14T19:48:58Z</dcterms:modified>
</cp:coreProperties>
</file>